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Override3.xml" ContentType="application/vnd.openxmlformats-officedocument.themeOverride+xml"/>
  <Override PartName="/ppt/theme/themeOverride4.xml" ContentType="application/vnd.openxmlformats-officedocument.themeOverr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0" r:id="rId1"/>
  </p:sldMasterIdLst>
  <p:sldIdLst>
    <p:sldId id="285" r:id="rId2"/>
    <p:sldId id="266" r:id="rId3"/>
    <p:sldId id="273" r:id="rId4"/>
    <p:sldId id="274" r:id="rId5"/>
    <p:sldId id="275" r:id="rId6"/>
    <p:sldId id="276" r:id="rId7"/>
    <p:sldId id="277" r:id="rId8"/>
    <p:sldId id="278" r:id="rId9"/>
    <p:sldId id="279" r:id="rId10"/>
    <p:sldId id="283" r:id="rId11"/>
    <p:sldId id="280" r:id="rId12"/>
    <p:sldId id="281" r:id="rId13"/>
    <p:sldId id="282" r:id="rId14"/>
    <p:sldId id="284" r:id="rId1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0021"/>
    <a:srgbClr val="0000FF"/>
    <a:srgbClr val="FF3300"/>
    <a:srgbClr val="6600FF"/>
    <a:srgbClr val="99CCFF"/>
    <a:srgbClr val="9999FF"/>
    <a:srgbClr val="CCECFF"/>
    <a:srgbClr val="FFCC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 autoAdjust="0"/>
    <p:restoredTop sz="94636" autoAdjust="0"/>
  </p:normalViewPr>
  <p:slideViewPr>
    <p:cSldViewPr>
      <p:cViewPr varScale="1">
        <p:scale>
          <a:sx n="69" d="100"/>
          <a:sy n="69" d="100"/>
        </p:scale>
        <p:origin x="-1380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ый треугольник 3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grpSp>
        <p:nvGrpSpPr>
          <p:cNvPr id="5" name="Группа 15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Полилиния 5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>
                <a:defRPr/>
              </a:pPr>
              <a:endParaRPr lang="en-US"/>
            </a:p>
          </p:txBody>
        </p:sp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>
                <a:defRPr/>
              </a:pPr>
              <a:endParaRPr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>
                <a:defRPr/>
              </a:pPr>
              <a:endParaRPr lang="en-US"/>
            </a:p>
          </p:txBody>
        </p:sp>
        <p:cxnSp>
          <p:nvCxnSpPr>
            <p:cNvPr id="10" name="Прямая соединительная линия 9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1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2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3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22913FBE-37CD-456A-8FBD-3F57D0EA47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A876FF-EEF0-49F4-8533-87211AD5B49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4FD56E-5B81-49F8-A830-A97FAB20E3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0073C9-74E2-46E0-86FE-B5C9970436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ашивка 3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Нашивка 4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C789125-0CCB-4E8C-A86A-B3D96D71BA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1B0DB84-F561-4AAC-97E3-07CD6EC4CA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52453E4-99CD-4DDF-8E4C-5EF0C9196B9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A23C98C-95A0-475B-BD46-6691DBC952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08DAC4-75B8-42B2-B754-BD49B104AFE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9D04DAF-1BAA-45E3-8101-302F37131B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лилиния 4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Полилиния 5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Прямоугольный треугольник 6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Нашивка 8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0" name="Нашивка 9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2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3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EF25F9D5-95E5-43BF-9F6A-F7EB79BC351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3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 smtClean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E3A56A37-5404-4B7B-86CB-D36176771B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59" r:id="rId2"/>
    <p:sldLayoutId id="2147483764" r:id="rId3"/>
    <p:sldLayoutId id="2147483765" r:id="rId4"/>
    <p:sldLayoutId id="2147483766" r:id="rId5"/>
    <p:sldLayoutId id="2147483767" r:id="rId6"/>
    <p:sldLayoutId id="2147483760" r:id="rId7"/>
    <p:sldLayoutId id="2147483768" r:id="rId8"/>
    <p:sldLayoutId id="2147483769" r:id="rId9"/>
    <p:sldLayoutId id="2147483761" r:id="rId10"/>
    <p:sldLayoutId id="2147483762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fontAlgn="base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fontAlgn="base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fontAlgn="base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fontAlgn="base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fontAlgn="base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Графический учебный исполнитель</a:t>
            </a:r>
            <a:endParaRPr lang="en-US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19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3611563"/>
            <a:ext cx="7772400" cy="1200150"/>
          </a:xfrm>
        </p:spPr>
        <p:txBody>
          <a:bodyPr/>
          <a:lstStyle/>
          <a:p>
            <a:pPr marR="0"/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Text Box 2"/>
          <p:cNvSpPr txBox="1">
            <a:spLocks noChangeArrowheads="1"/>
          </p:cNvSpPr>
          <p:nvPr/>
        </p:nvSpPr>
        <p:spPr bwMode="auto">
          <a:xfrm>
            <a:off x="0" y="0"/>
            <a:ext cx="9036050" cy="195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/>
              <a:t> </a:t>
            </a:r>
            <a:endParaRPr lang="ru-RU" sz="3200">
              <a:latin typeface="Times New Roman" pitchFamily="18" charset="0"/>
            </a:endParaRPr>
          </a:p>
          <a:p>
            <a:pPr>
              <a:spcBef>
                <a:spcPct val="50000"/>
              </a:spcBef>
            </a:pPr>
            <a:endParaRPr lang="ru-RU" sz="3200">
              <a:latin typeface="Times New Roman" pitchFamily="18" charset="0"/>
            </a:endParaRPr>
          </a:p>
          <a:p>
            <a:pPr>
              <a:spcBef>
                <a:spcPct val="50000"/>
              </a:spcBef>
            </a:pPr>
            <a:endParaRPr lang="ru-RU" sz="2800">
              <a:latin typeface="Times New Roman" pitchFamily="18" charset="0"/>
            </a:endParaRPr>
          </a:p>
        </p:txBody>
      </p:sp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765175"/>
            <a:ext cx="8255000" cy="3887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7" dur="500"/>
                                        <p:tgtEl>
                                          <p:spTgt spid="88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066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Text Box 2"/>
          <p:cNvSpPr txBox="1">
            <a:spLocks noChangeArrowheads="1"/>
          </p:cNvSpPr>
          <p:nvPr/>
        </p:nvSpPr>
        <p:spPr bwMode="auto">
          <a:xfrm>
            <a:off x="0" y="0"/>
            <a:ext cx="9036050" cy="622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3200"/>
          </a:p>
          <a:p>
            <a:endParaRPr lang="ru-RU" sz="3200"/>
          </a:p>
          <a:p>
            <a:endParaRPr lang="ru-RU" sz="3200"/>
          </a:p>
          <a:p>
            <a:pPr algn="ctr"/>
            <a:r>
              <a:rPr lang="ru-RU" sz="3600"/>
              <a:t>Язык программирования для графического исполнителя — это учебный алгоритмический язык (АЯ). Поэтому алгоритмы управления ГРИСом, записанные на АЯ, являются для него одновременно и программами.</a:t>
            </a:r>
          </a:p>
          <a:p>
            <a:pPr algn="ctr"/>
            <a:r>
              <a:rPr lang="ru-RU" sz="3600"/>
              <a:t>   </a:t>
            </a:r>
            <a:endParaRPr lang="ru-RU" sz="3600">
              <a:latin typeface="Times New Roman" pitchFamily="18" charset="0"/>
            </a:endParaRPr>
          </a:p>
          <a:p>
            <a:pPr>
              <a:spcBef>
                <a:spcPct val="50000"/>
              </a:spcBef>
            </a:pPr>
            <a:endParaRPr lang="ru-RU" sz="360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7" dur="500"/>
                                        <p:tgtEl>
                                          <p:spTgt spid="83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970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Text Box 2"/>
          <p:cNvSpPr txBox="1">
            <a:spLocks noChangeArrowheads="1"/>
          </p:cNvSpPr>
          <p:nvPr/>
        </p:nvSpPr>
        <p:spPr bwMode="auto">
          <a:xfrm>
            <a:off x="0" y="0"/>
            <a:ext cx="9036050" cy="613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>
                <a:solidFill>
                  <a:srgbClr val="FF0000"/>
                </a:solidFill>
                <a:latin typeface="Times New Roman" pitchFamily="18" charset="0"/>
              </a:rPr>
              <a:t>Закрепление</a:t>
            </a:r>
          </a:p>
          <a:p>
            <a:pPr algn="ctr"/>
            <a:r>
              <a:rPr lang="ru-RU" sz="3600">
                <a:latin typeface="Times New Roman" pitchFamily="18" charset="0"/>
              </a:rPr>
              <a:t>Задача 1. Составим и выполним программу, по которой ГРИС нарисует на поле букву «Т». Пусть длина вертикального и горизонтального отрезков равна четырем шагам.</a:t>
            </a:r>
          </a:p>
          <a:p>
            <a:pPr algn="ctr"/>
            <a:r>
              <a:rPr lang="ru-RU" sz="3600">
                <a:latin typeface="Times New Roman" pitchFamily="18" charset="0"/>
              </a:rPr>
              <a:t>Исходное состояние — чистый лист. Исполнитель -  в точке, где будет находиться левый конец горизонтального отрезка, направление — на восток.</a:t>
            </a:r>
          </a:p>
          <a:p>
            <a:pPr algn="ctr"/>
            <a:endParaRPr lang="ru-RU" sz="360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7" dur="500"/>
                                        <p:tgtEl>
                                          <p:spTgt spid="849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994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3429000" y="571500"/>
          <a:ext cx="4786313" cy="4868863"/>
        </p:xfrm>
        <a:graphic>
          <a:graphicData uri="http://schemas.openxmlformats.org/drawingml/2006/table">
            <a:tbl>
              <a:tblPr/>
              <a:tblGrid>
                <a:gridCol w="796925"/>
                <a:gridCol w="798513"/>
                <a:gridCol w="798512"/>
                <a:gridCol w="796925"/>
                <a:gridCol w="798513"/>
                <a:gridCol w="796925"/>
              </a:tblGrid>
              <a:tr h="7858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77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77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77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77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715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1" name="Стрелка вправо 10"/>
          <p:cNvSpPr/>
          <p:nvPr/>
        </p:nvSpPr>
        <p:spPr>
          <a:xfrm>
            <a:off x="4214813" y="1285875"/>
            <a:ext cx="280987" cy="234950"/>
          </a:xfrm>
          <a:prstGeom prst="rightArrow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" name="Загнутый угол 11"/>
          <p:cNvSpPr/>
          <p:nvPr/>
        </p:nvSpPr>
        <p:spPr>
          <a:xfrm>
            <a:off x="214313" y="142875"/>
            <a:ext cx="2857500" cy="6572250"/>
          </a:xfrm>
          <a:prstGeom prst="folded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50" dirty="0"/>
              <a:t>ПРОГРАММА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50" dirty="0"/>
              <a:t>Программа буквы «Т»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50" dirty="0" err="1"/>
              <a:t>нач</a:t>
            </a:r>
            <a:endParaRPr lang="ru-RU" sz="2250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50" dirty="0"/>
              <a:t>    шаг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50" dirty="0"/>
              <a:t>    шаг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50" dirty="0"/>
              <a:t>    шаг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50" dirty="0"/>
              <a:t>    шаг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50" dirty="0"/>
              <a:t>    поворот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50" dirty="0"/>
              <a:t>    поворот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50" dirty="0"/>
              <a:t>    прыжок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50" dirty="0"/>
              <a:t>    прыжок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50" dirty="0"/>
              <a:t>    поворот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50" dirty="0"/>
              <a:t>    шаг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50" dirty="0"/>
              <a:t>    шаг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50" dirty="0"/>
              <a:t>    шаг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50" dirty="0"/>
              <a:t>    шаг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50" dirty="0"/>
              <a:t>кон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500438" y="142875"/>
            <a:ext cx="4572000" cy="2857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ПОЛЕ ДЛЯ РИСУНКА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4214813" y="1357313"/>
            <a:ext cx="774700" cy="777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5000625" y="1357313"/>
            <a:ext cx="774700" cy="777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5786438" y="1357313"/>
            <a:ext cx="844550" cy="777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6572250" y="1357313"/>
            <a:ext cx="844550" cy="777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 rot="5400000">
            <a:off x="5442744" y="1769269"/>
            <a:ext cx="754063" cy="730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 rot="5400000">
            <a:off x="5405438" y="2520950"/>
            <a:ext cx="828675" cy="730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 rot="5400000">
            <a:off x="5405438" y="4092575"/>
            <a:ext cx="828675" cy="730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2" name="Стрелка вниз 21"/>
          <p:cNvSpPr/>
          <p:nvPr/>
        </p:nvSpPr>
        <p:spPr>
          <a:xfrm flipV="1">
            <a:off x="7358063" y="1071563"/>
            <a:ext cx="211137" cy="312737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3" name="Стрелка вправо 22"/>
          <p:cNvSpPr/>
          <p:nvPr/>
        </p:nvSpPr>
        <p:spPr>
          <a:xfrm flipH="1">
            <a:off x="7215188" y="1285875"/>
            <a:ext cx="280987" cy="234950"/>
          </a:xfrm>
          <a:prstGeom prst="rightArrow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4" name="Стрелка вниз 23"/>
          <p:cNvSpPr/>
          <p:nvPr/>
        </p:nvSpPr>
        <p:spPr>
          <a:xfrm>
            <a:off x="5715000" y="1428750"/>
            <a:ext cx="211138" cy="314325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 rot="5400000">
            <a:off x="5405438" y="3306763"/>
            <a:ext cx="828675" cy="730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50021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" dur="20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50021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2.0629E-6 L 0.08663 2.0629E-6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" dur="20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50021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0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8663 2.0629E-6 L 0.17326 2.0629E-6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7" dur="2000" fill="hold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50021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0" presetClass="path" presetSubtype="0" accel="50000" decel="5000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7327 -4.96762E-6 L 0.26771 -4.96762E-6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8" dur="2000" fill="hold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50021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0" presetClass="path" presetSubtype="0" accel="50000" decel="5000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6771 2.0629E-6 L 0.35434 2.0629E-6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000"/>
                            </p:stCondLst>
                            <p:childTnLst>
                              <p:par>
                                <p:cTn id="5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9" dur="2000" fill="hold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50021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000"/>
                            </p:stCondLst>
                            <p:childTnLst>
                              <p:par>
                                <p:cTn id="61" presetID="4" presetClass="exit" presetSubtype="16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50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1" dur="2000" fill="hold"/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50021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000"/>
                            </p:stCondLst>
                            <p:childTnLst>
                              <p:par>
                                <p:cTn id="73" presetID="4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7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500"/>
                            </p:stCondLst>
                            <p:childTnLst>
                              <p:par>
                                <p:cTn id="7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3" dur="2000" fill="hold"/>
                                        <p:tgtEl>
                                          <p:spTgt spid="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50021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000"/>
                            </p:stCondLst>
                            <p:childTnLst>
                              <p:par>
                                <p:cTn id="85" presetID="0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151 -0.02405 -0.03021 -0.0481 -0.04358 -0.0488 C -0.05694 -0.04949 -0.06858 -0.0266 -0.08021 -0.0037 " pathEditMode="relative" ptsTypes="aaA">
                                      <p:cBhvr>
                                        <p:cTn id="8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0" dur="2000" fill="hold"/>
                                        <p:tgtEl>
                                          <p:spTgt spid="1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50021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000"/>
                            </p:stCondLst>
                            <p:childTnLst>
                              <p:par>
                                <p:cTn id="92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042 -1.46161E-6 C -0.07413 -0.02405 -0.0875 -0.04764 -0.10573 -0.04856 C -0.12413 -0.04949 -0.16042 -0.01249 -0.17084 -0.00509 " pathEditMode="relative" rAng="0" ptsTypes="aaA">
                                      <p:cBhvr>
                                        <p:cTn id="93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" y="-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7" dur="2000" fill="hold"/>
                                        <p:tgtEl>
                                          <p:spTgt spid="1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50021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000"/>
                            </p:stCondLst>
                            <p:childTnLst>
                              <p:par>
                                <p:cTn id="99" presetID="4" presetClass="exit" presetSubtype="16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2500"/>
                            </p:stCondLst>
                            <p:childTnLst>
                              <p:par>
                                <p:cTn id="103" presetID="4" presetClass="exit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3000"/>
                            </p:stCondLst>
                            <p:childTnLst>
                              <p:par>
                                <p:cTn id="10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3" dur="2000" fill="hold"/>
                                        <p:tgtEl>
                                          <p:spTgt spid="1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50021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15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3.26549E-6 L -4.16667E-6 0.105 " pathEditMode="relative" rAng="0" ptsTypes="AA">
                                      <p:cBhvr>
                                        <p:cTn id="11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1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4" dur="2000" fill="hold"/>
                                        <p:tgtEl>
                                          <p:spTgt spid="1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50021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2000"/>
                            </p:stCondLst>
                            <p:childTnLst>
                              <p:par>
                                <p:cTn id="126" presetID="0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0.105 L -4.16667E-6 0.19935 " pathEditMode="relative" rAng="0" ptsTypes="AA">
                                      <p:cBhvr>
                                        <p:cTn id="127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4000"/>
                            </p:stCondLst>
                            <p:childTnLst>
                              <p:par>
                                <p:cTn id="12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5" dur="2000" fill="hold"/>
                                        <p:tgtEl>
                                          <p:spTgt spid="1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50021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2000"/>
                            </p:stCondLst>
                            <p:childTnLst>
                              <p:par>
                                <p:cTn id="137" presetID="0" presetClass="path" presetSubtype="0" accel="50000" decel="5000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0.19936 L -0.00278 0.32309 " pathEditMode="relative" rAng="0" ptsTypes="AA">
                                      <p:cBhvr>
                                        <p:cTn id="13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4000"/>
                            </p:stCondLst>
                            <p:childTnLst>
                              <p:par>
                                <p:cTn id="14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6" dur="2000" fill="hold"/>
                                        <p:tgtEl>
                                          <p:spTgt spid="1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50021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2000"/>
                            </p:stCondLst>
                            <p:childTnLst>
                              <p:par>
                                <p:cTn id="148" presetID="0" presetClass="path" presetSubtype="0" accel="50000" decel="5000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77 0.32308 L -0.00277 0.42784 " pathEditMode="relative" rAng="0" ptsTypes="AA">
                                      <p:cBhvr>
                                        <p:cTn id="149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4000"/>
                            </p:stCondLst>
                            <p:childTnLst>
                              <p:par>
                                <p:cTn id="15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7" dur="2000" fill="hold"/>
                                        <p:tgtEl>
                                          <p:spTgt spid="1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50021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1" grpId="2" animBg="1"/>
      <p:bldP spid="11" grpId="3" animBg="1"/>
      <p:bldP spid="11" grpId="4" animBg="1"/>
      <p:bldP spid="11" grpId="5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2" grpId="0" animBg="1"/>
      <p:bldP spid="22" grpId="1" animBg="1"/>
      <p:bldP spid="22" grpId="2" animBg="1"/>
      <p:bldP spid="23" grpId="0" animBg="1"/>
      <p:bldP spid="23" grpId="1" animBg="1"/>
      <p:bldP spid="23" grpId="2" animBg="1"/>
      <p:bldP spid="23" grpId="3" animBg="1"/>
      <p:bldP spid="24" grpId="0" animBg="1"/>
      <p:bldP spid="24" grpId="1" animBg="1"/>
      <p:bldP spid="24" grpId="2" animBg="1"/>
      <p:bldP spid="24" grpId="3" animBg="1"/>
      <p:bldP spid="24" grpId="4" animBg="1"/>
      <p:bldP spid="2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Text Box 2"/>
          <p:cNvSpPr txBox="1">
            <a:spLocks noChangeArrowheads="1"/>
          </p:cNvSpPr>
          <p:nvPr/>
        </p:nvSpPr>
        <p:spPr bwMode="auto">
          <a:xfrm>
            <a:off x="0" y="0"/>
            <a:ext cx="9036050" cy="667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3600">
              <a:latin typeface="Times New Roman" pitchFamily="18" charset="0"/>
            </a:endParaRPr>
          </a:p>
          <a:p>
            <a:pPr algn="ctr"/>
            <a:endParaRPr lang="ru-RU" sz="4400">
              <a:latin typeface="Times New Roman" pitchFamily="18" charset="0"/>
            </a:endParaRPr>
          </a:p>
          <a:p>
            <a:pPr algn="ctr"/>
            <a:endParaRPr lang="ru-RU" sz="4400">
              <a:latin typeface="Times New Roman" pitchFamily="18" charset="0"/>
            </a:endParaRPr>
          </a:p>
          <a:p>
            <a:pPr algn="ctr"/>
            <a:r>
              <a:rPr lang="ru-RU" sz="4400">
                <a:latin typeface="Times New Roman" pitchFamily="18" charset="0"/>
              </a:rPr>
              <a:t>Структура такой программы (алгоритма) называется линейной. Команды выполняются по очереди, каждая только один раз.</a:t>
            </a:r>
          </a:p>
          <a:p>
            <a:pPr algn="ctr"/>
            <a:endParaRPr lang="ru-RU" sz="4400">
              <a:latin typeface="Times New Roman" pitchFamily="18" charset="0"/>
            </a:endParaRPr>
          </a:p>
          <a:p>
            <a:pPr algn="ctr"/>
            <a:endParaRPr lang="ru-RU" sz="4400">
              <a:latin typeface="Times New Roman" pitchFamily="18" charset="0"/>
            </a:endParaRPr>
          </a:p>
          <a:p>
            <a:pPr algn="ctr"/>
            <a:endParaRPr lang="ru-RU" sz="440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7" dur="500"/>
                                        <p:tgtEl>
                                          <p:spTgt spid="89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090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0" y="0"/>
            <a:ext cx="9144000" cy="1018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>
                <a:latin typeface="Times New Roman" pitchFamily="18" charset="0"/>
                <a:cs typeface="Times New Roman" pitchFamily="18" charset="0"/>
              </a:rPr>
              <a:t>      </a:t>
            </a:r>
          </a:p>
          <a:p>
            <a:pPr algn="ctr"/>
            <a:endParaRPr lang="ru-RU" sz="280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000">
                <a:latin typeface="Times New Roman" pitchFamily="18" charset="0"/>
                <a:cs typeface="Times New Roman" pitchFamily="18" charset="0"/>
              </a:rPr>
              <a:t>Учебными исполнителями называют различные образы на экране компьютера, которыми можно управлять, отдавая команды. Используются они для обучения составлению управляющих алгоритмов.</a:t>
            </a:r>
          </a:p>
          <a:p>
            <a:pPr algn="ctr" eaLnBrk="0" hangingPunct="0"/>
            <a:endParaRPr lang="ru-RU" sz="4000">
              <a:latin typeface="Times New Roman" pitchFamily="18" charset="0"/>
              <a:cs typeface="Times New Roman" pitchFamily="18" charset="0"/>
            </a:endParaRPr>
          </a:p>
          <a:p>
            <a:pPr algn="ctr" eaLnBrk="0" hangingPunct="0"/>
            <a:endParaRPr lang="ru-RU" sz="4000">
              <a:latin typeface="Times New Roman" pitchFamily="18" charset="0"/>
              <a:cs typeface="Times New Roman" pitchFamily="18" charset="0"/>
            </a:endParaRPr>
          </a:p>
          <a:p>
            <a:pPr algn="ctr" eaLnBrk="0" hangingPunct="0"/>
            <a:endParaRPr lang="ru-RU" sz="2800">
              <a:latin typeface="Times New Roman" pitchFamily="18" charset="0"/>
              <a:cs typeface="Times New Roman" pitchFamily="18" charset="0"/>
            </a:endParaRPr>
          </a:p>
          <a:p>
            <a:pPr algn="ctr" eaLnBrk="0" hangingPunct="0"/>
            <a:endParaRPr lang="ru-RU" sz="2800">
              <a:latin typeface="Times New Roman" pitchFamily="18" charset="0"/>
              <a:cs typeface="Times New Roman" pitchFamily="18" charset="0"/>
            </a:endParaRPr>
          </a:p>
          <a:p>
            <a:pPr algn="ctr" eaLnBrk="0" hangingPunct="0"/>
            <a:endParaRPr lang="ru-RU" sz="2800">
              <a:latin typeface="Times New Roman" pitchFamily="18" charset="0"/>
              <a:cs typeface="Times New Roman" pitchFamily="18" charset="0"/>
            </a:endParaRPr>
          </a:p>
          <a:p>
            <a:pPr algn="ctr" eaLnBrk="0" hangingPunct="0"/>
            <a:endParaRPr lang="ru-RU" sz="2800">
              <a:latin typeface="Times New Roman" pitchFamily="18" charset="0"/>
              <a:cs typeface="Times New Roman" pitchFamily="18" charset="0"/>
            </a:endParaRPr>
          </a:p>
          <a:p>
            <a:pPr algn="ctr" eaLnBrk="0" hangingPunct="0"/>
            <a:endParaRPr lang="ru-RU" sz="2800">
              <a:latin typeface="Times New Roman" pitchFamily="18" charset="0"/>
              <a:cs typeface="Times New Roman" pitchFamily="18" charset="0"/>
            </a:endParaRPr>
          </a:p>
          <a:p>
            <a:pPr algn="ctr" eaLnBrk="0" hangingPunct="0"/>
            <a:endParaRPr lang="ru-RU" sz="2800">
              <a:latin typeface="Times New Roman" pitchFamily="18" charset="0"/>
              <a:cs typeface="Times New Roman" pitchFamily="18" charset="0"/>
            </a:endParaRPr>
          </a:p>
          <a:p>
            <a:pPr algn="ctr" eaLnBrk="0" hangingPunct="0"/>
            <a:endParaRPr lang="ru-RU" sz="2800">
              <a:latin typeface="Times New Roman" pitchFamily="18" charset="0"/>
              <a:cs typeface="Times New Roman" pitchFamily="18" charset="0"/>
            </a:endParaRPr>
          </a:p>
          <a:p>
            <a:pPr algn="ctr" eaLnBrk="0" hangingPunct="0"/>
            <a:endParaRPr lang="ru-RU" sz="2800">
              <a:latin typeface="Times New Roman" pitchFamily="18" charset="0"/>
              <a:cs typeface="Times New Roman" pitchFamily="18" charset="0"/>
            </a:endParaRPr>
          </a:p>
          <a:p>
            <a:pPr algn="ctr" eaLnBrk="0" hangingPunct="0"/>
            <a:endParaRPr lang="en-US" sz="28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6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6" name="Text Box 4"/>
          <p:cNvSpPr txBox="1">
            <a:spLocks noChangeArrowheads="1"/>
          </p:cNvSpPr>
          <p:nvPr/>
        </p:nvSpPr>
        <p:spPr bwMode="auto">
          <a:xfrm>
            <a:off x="179388" y="115888"/>
            <a:ext cx="8785225" cy="6002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i="1">
                <a:latin typeface="Times New Roman" pitchFamily="18" charset="0"/>
              </a:rPr>
              <a:t>Обстановка, в которой действует исполнитель, называется средой исполнителя</a:t>
            </a:r>
            <a:r>
              <a:rPr lang="ru-RU" sz="3200">
                <a:latin typeface="Times New Roman" pitchFamily="18" charset="0"/>
              </a:rPr>
              <a:t>. ГРИС может перемещаться в горизонтальном и вертикальном направлениях с постоянным шагом. Исполнитель может двигаться только по линиям этой сетки. ГРИС не может выходить за границы поля. </a:t>
            </a:r>
          </a:p>
          <a:p>
            <a:pPr algn="just">
              <a:spcBef>
                <a:spcPct val="50000"/>
              </a:spcBef>
            </a:pPr>
            <a:r>
              <a:rPr lang="ru-RU" sz="3200">
                <a:latin typeface="Times New Roman" pitchFamily="18" charset="0"/>
                <a:cs typeface="Times New Roman" pitchFamily="18" charset="0"/>
              </a:rPr>
              <a:t>ГРИС может шагать или прыгать по линиям сетки, а также поворачиваться. Поворачиваться он умеет только против хода часовой стрелки.</a:t>
            </a:r>
          </a:p>
          <a:p>
            <a:pPr>
              <a:spcBef>
                <a:spcPct val="50000"/>
              </a:spcBef>
            </a:pPr>
            <a:r>
              <a:rPr lang="ru-RU" sz="3200">
                <a:latin typeface="Times New Roman" pitchFamily="18" charset="0"/>
                <a:cs typeface="Times New Roman" pitchFamily="18" charset="0"/>
              </a:rPr>
              <a:t>Графический исполнитель - это объект управления.</a:t>
            </a:r>
            <a:r>
              <a:rPr lang="ru-RU" sz="3200">
                <a:latin typeface="Times New Roman" pitchFamily="18" charset="0"/>
              </a:rPr>
              <a:t>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89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89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6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609600" y="601663"/>
            <a:ext cx="76962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sz="3200">
              <a:latin typeface="Times New Roman" pitchFamily="18" charset="0"/>
            </a:endParaRPr>
          </a:p>
        </p:txBody>
      </p:sp>
      <p:sp>
        <p:nvSpPr>
          <p:cNvPr id="15363" name="Line 466"/>
          <p:cNvSpPr>
            <a:spLocks noChangeShapeType="1"/>
          </p:cNvSpPr>
          <p:nvPr/>
        </p:nvSpPr>
        <p:spPr bwMode="auto">
          <a:xfrm>
            <a:off x="1676400" y="1524000"/>
            <a:ext cx="0" cy="2286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grpSp>
        <p:nvGrpSpPr>
          <p:cNvPr id="2" name="Group 661"/>
          <p:cNvGrpSpPr>
            <a:grpSpLocks/>
          </p:cNvGrpSpPr>
          <p:nvPr/>
        </p:nvGrpSpPr>
        <p:grpSpPr bwMode="auto">
          <a:xfrm>
            <a:off x="468313" y="404813"/>
            <a:ext cx="5486400" cy="4864100"/>
            <a:chOff x="-3" y="-3"/>
            <a:chExt cx="2782" cy="3633"/>
          </a:xfrm>
        </p:grpSpPr>
        <p:grpSp>
          <p:nvGrpSpPr>
            <p:cNvPr id="15366" name="Group 659"/>
            <p:cNvGrpSpPr>
              <a:grpSpLocks/>
            </p:cNvGrpSpPr>
            <p:nvPr/>
          </p:nvGrpSpPr>
          <p:grpSpPr bwMode="auto">
            <a:xfrm>
              <a:off x="0" y="0"/>
              <a:ext cx="2776" cy="3627"/>
              <a:chOff x="0" y="0"/>
              <a:chExt cx="2776" cy="3627"/>
            </a:xfrm>
          </p:grpSpPr>
          <p:grpSp>
            <p:nvGrpSpPr>
              <p:cNvPr id="15368" name="Group 532"/>
              <p:cNvGrpSpPr>
                <a:grpSpLocks/>
              </p:cNvGrpSpPr>
              <p:nvPr/>
            </p:nvGrpSpPr>
            <p:grpSpPr bwMode="auto">
              <a:xfrm>
                <a:off x="0" y="0"/>
                <a:ext cx="310" cy="403"/>
                <a:chOff x="0" y="0"/>
                <a:chExt cx="310" cy="403"/>
              </a:xfrm>
            </p:grpSpPr>
            <p:sp>
              <p:nvSpPr>
                <p:cNvPr id="15558" name="Rectangle 467"/>
                <p:cNvSpPr>
                  <a:spLocks noChangeArrowheads="1"/>
                </p:cNvSpPr>
                <p:nvPr/>
              </p:nvSpPr>
              <p:spPr bwMode="auto">
                <a:xfrm>
                  <a:off x="43" y="0"/>
                  <a:ext cx="224" cy="40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r>
                    <a:rPr lang="en-US" sz="1200">
                      <a:latin typeface="Times New Roman" pitchFamily="18" charset="0"/>
                      <a:cs typeface="Times New Roman" pitchFamily="18" charset="0"/>
                    </a:rPr>
                    <a:t> </a:t>
                  </a:r>
                </a:p>
                <a:p>
                  <a:pPr eaLnBrk="0" hangingPunct="0"/>
                  <a:endParaRPr lang="en-US" sz="2400">
                    <a:latin typeface="Times New Roman" pitchFamily="18" charset="0"/>
                  </a:endParaRPr>
                </a:p>
              </p:txBody>
            </p:sp>
            <p:sp>
              <p:nvSpPr>
                <p:cNvPr id="15559" name="Rectangle 531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310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 wrap="none"/>
                <a:lstStyle/>
                <a:p>
                  <a:endParaRPr lang="ru-RU"/>
                </a:p>
              </p:txBody>
            </p:sp>
          </p:grpSp>
          <p:grpSp>
            <p:nvGrpSpPr>
              <p:cNvPr id="15369" name="Group 534"/>
              <p:cNvGrpSpPr>
                <a:grpSpLocks/>
              </p:cNvGrpSpPr>
              <p:nvPr/>
            </p:nvGrpSpPr>
            <p:grpSpPr bwMode="auto">
              <a:xfrm>
                <a:off x="310" y="0"/>
                <a:ext cx="302" cy="403"/>
                <a:chOff x="310" y="0"/>
                <a:chExt cx="302" cy="403"/>
              </a:xfrm>
            </p:grpSpPr>
            <p:sp>
              <p:nvSpPr>
                <p:cNvPr id="15556" name="Rectangle 468"/>
                <p:cNvSpPr>
                  <a:spLocks noChangeArrowheads="1"/>
                </p:cNvSpPr>
                <p:nvPr/>
              </p:nvSpPr>
              <p:spPr bwMode="auto">
                <a:xfrm>
                  <a:off x="353" y="0"/>
                  <a:ext cx="216" cy="40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r>
                    <a:rPr lang="en-US" sz="1200">
                      <a:latin typeface="Times New Roman" pitchFamily="18" charset="0"/>
                      <a:cs typeface="Times New Roman" pitchFamily="18" charset="0"/>
                    </a:rPr>
                    <a:t> </a:t>
                  </a:r>
                  <a:endParaRPr lang="en-US" sz="2400">
                    <a:latin typeface="Times New Roman" pitchFamily="18" charset="0"/>
                  </a:endParaRPr>
                </a:p>
              </p:txBody>
            </p:sp>
            <p:sp>
              <p:nvSpPr>
                <p:cNvPr id="15557" name="Rectangle 533"/>
                <p:cNvSpPr>
                  <a:spLocks noChangeArrowheads="1"/>
                </p:cNvSpPr>
                <p:nvPr/>
              </p:nvSpPr>
              <p:spPr bwMode="auto">
                <a:xfrm>
                  <a:off x="310" y="0"/>
                  <a:ext cx="302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 wrap="none"/>
                <a:lstStyle/>
                <a:p>
                  <a:endParaRPr lang="ru-RU"/>
                </a:p>
              </p:txBody>
            </p:sp>
          </p:grpSp>
          <p:grpSp>
            <p:nvGrpSpPr>
              <p:cNvPr id="15370" name="Group 536"/>
              <p:cNvGrpSpPr>
                <a:grpSpLocks/>
              </p:cNvGrpSpPr>
              <p:nvPr/>
            </p:nvGrpSpPr>
            <p:grpSpPr bwMode="auto">
              <a:xfrm>
                <a:off x="612" y="0"/>
                <a:ext cx="302" cy="403"/>
                <a:chOff x="612" y="0"/>
                <a:chExt cx="302" cy="403"/>
              </a:xfrm>
            </p:grpSpPr>
            <p:sp>
              <p:nvSpPr>
                <p:cNvPr id="15554" name="Rectangle 469"/>
                <p:cNvSpPr>
                  <a:spLocks noChangeArrowheads="1"/>
                </p:cNvSpPr>
                <p:nvPr/>
              </p:nvSpPr>
              <p:spPr bwMode="auto">
                <a:xfrm>
                  <a:off x="655" y="0"/>
                  <a:ext cx="216" cy="40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r>
                    <a:rPr lang="en-US" sz="1200">
                      <a:latin typeface="Times New Roman" pitchFamily="18" charset="0"/>
                      <a:cs typeface="Times New Roman" pitchFamily="18" charset="0"/>
                    </a:rPr>
                    <a:t> </a:t>
                  </a:r>
                  <a:endParaRPr lang="en-US" sz="2400">
                    <a:latin typeface="Times New Roman" pitchFamily="18" charset="0"/>
                  </a:endParaRPr>
                </a:p>
              </p:txBody>
            </p:sp>
            <p:sp>
              <p:nvSpPr>
                <p:cNvPr id="15555" name="Rectangle 535"/>
                <p:cNvSpPr>
                  <a:spLocks noChangeArrowheads="1"/>
                </p:cNvSpPr>
                <p:nvPr/>
              </p:nvSpPr>
              <p:spPr bwMode="auto">
                <a:xfrm>
                  <a:off x="612" y="0"/>
                  <a:ext cx="302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 wrap="none"/>
                <a:lstStyle/>
                <a:p>
                  <a:endParaRPr lang="ru-RU"/>
                </a:p>
              </p:txBody>
            </p:sp>
          </p:grpSp>
          <p:grpSp>
            <p:nvGrpSpPr>
              <p:cNvPr id="15371" name="Group 538"/>
              <p:cNvGrpSpPr>
                <a:grpSpLocks/>
              </p:cNvGrpSpPr>
              <p:nvPr/>
            </p:nvGrpSpPr>
            <p:grpSpPr bwMode="auto">
              <a:xfrm>
                <a:off x="914" y="0"/>
                <a:ext cx="302" cy="403"/>
                <a:chOff x="914" y="0"/>
                <a:chExt cx="302" cy="403"/>
              </a:xfrm>
            </p:grpSpPr>
            <p:sp>
              <p:nvSpPr>
                <p:cNvPr id="15552" name="Rectangle 470"/>
                <p:cNvSpPr>
                  <a:spLocks noChangeArrowheads="1"/>
                </p:cNvSpPr>
                <p:nvPr/>
              </p:nvSpPr>
              <p:spPr bwMode="auto">
                <a:xfrm>
                  <a:off x="957" y="0"/>
                  <a:ext cx="216" cy="40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r>
                    <a:rPr lang="en-US" sz="1200">
                      <a:latin typeface="Times New Roman" pitchFamily="18" charset="0"/>
                      <a:cs typeface="Times New Roman" pitchFamily="18" charset="0"/>
                    </a:rPr>
                    <a:t> </a:t>
                  </a:r>
                </a:p>
                <a:p>
                  <a:pPr eaLnBrk="0" hangingPunct="0"/>
                  <a:endParaRPr lang="en-US" sz="2400">
                    <a:latin typeface="Times New Roman" pitchFamily="18" charset="0"/>
                  </a:endParaRPr>
                </a:p>
              </p:txBody>
            </p:sp>
            <p:sp>
              <p:nvSpPr>
                <p:cNvPr id="15553" name="Rectangle 537"/>
                <p:cNvSpPr>
                  <a:spLocks noChangeArrowheads="1"/>
                </p:cNvSpPr>
                <p:nvPr/>
              </p:nvSpPr>
              <p:spPr bwMode="auto">
                <a:xfrm>
                  <a:off x="914" y="0"/>
                  <a:ext cx="302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 wrap="none"/>
                <a:lstStyle/>
                <a:p>
                  <a:endParaRPr lang="ru-RU"/>
                </a:p>
              </p:txBody>
            </p:sp>
          </p:grpSp>
          <p:grpSp>
            <p:nvGrpSpPr>
              <p:cNvPr id="15372" name="Group 540"/>
              <p:cNvGrpSpPr>
                <a:grpSpLocks/>
              </p:cNvGrpSpPr>
              <p:nvPr/>
            </p:nvGrpSpPr>
            <p:grpSpPr bwMode="auto">
              <a:xfrm>
                <a:off x="1216" y="0"/>
                <a:ext cx="302" cy="403"/>
                <a:chOff x="1216" y="0"/>
                <a:chExt cx="302" cy="403"/>
              </a:xfrm>
            </p:grpSpPr>
            <p:sp>
              <p:nvSpPr>
                <p:cNvPr id="15550" name="Rectangle 471"/>
                <p:cNvSpPr>
                  <a:spLocks noChangeArrowheads="1"/>
                </p:cNvSpPr>
                <p:nvPr/>
              </p:nvSpPr>
              <p:spPr bwMode="auto">
                <a:xfrm>
                  <a:off x="1259" y="0"/>
                  <a:ext cx="216" cy="40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r>
                    <a:rPr lang="en-US" sz="1200">
                      <a:latin typeface="Times New Roman" pitchFamily="18" charset="0"/>
                      <a:cs typeface="Times New Roman" pitchFamily="18" charset="0"/>
                    </a:rPr>
                    <a:t> </a:t>
                  </a:r>
                </a:p>
                <a:p>
                  <a:pPr eaLnBrk="0" hangingPunct="0"/>
                  <a:endParaRPr lang="en-US" sz="2400">
                    <a:latin typeface="Times New Roman" pitchFamily="18" charset="0"/>
                  </a:endParaRPr>
                </a:p>
              </p:txBody>
            </p:sp>
            <p:sp>
              <p:nvSpPr>
                <p:cNvPr id="15551" name="Rectangle 539"/>
                <p:cNvSpPr>
                  <a:spLocks noChangeArrowheads="1"/>
                </p:cNvSpPr>
                <p:nvPr/>
              </p:nvSpPr>
              <p:spPr bwMode="auto">
                <a:xfrm>
                  <a:off x="1216" y="0"/>
                  <a:ext cx="302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 wrap="none"/>
                <a:lstStyle/>
                <a:p>
                  <a:endParaRPr lang="ru-RU"/>
                </a:p>
              </p:txBody>
            </p:sp>
          </p:grpSp>
          <p:grpSp>
            <p:nvGrpSpPr>
              <p:cNvPr id="15373" name="Group 542"/>
              <p:cNvGrpSpPr>
                <a:grpSpLocks/>
              </p:cNvGrpSpPr>
              <p:nvPr/>
            </p:nvGrpSpPr>
            <p:grpSpPr bwMode="auto">
              <a:xfrm>
                <a:off x="1518" y="0"/>
                <a:ext cx="302" cy="403"/>
                <a:chOff x="1518" y="0"/>
                <a:chExt cx="302" cy="403"/>
              </a:xfrm>
            </p:grpSpPr>
            <p:sp>
              <p:nvSpPr>
                <p:cNvPr id="15548" name="Rectangle 472"/>
                <p:cNvSpPr>
                  <a:spLocks noChangeArrowheads="1"/>
                </p:cNvSpPr>
                <p:nvPr/>
              </p:nvSpPr>
              <p:spPr bwMode="auto">
                <a:xfrm>
                  <a:off x="1561" y="0"/>
                  <a:ext cx="216" cy="40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r>
                    <a:rPr lang="en-US" sz="1200">
                      <a:latin typeface="Times New Roman" pitchFamily="18" charset="0"/>
                      <a:cs typeface="Times New Roman" pitchFamily="18" charset="0"/>
                    </a:rPr>
                    <a:t> </a:t>
                  </a:r>
                </a:p>
                <a:p>
                  <a:pPr eaLnBrk="0" hangingPunct="0"/>
                  <a:endParaRPr lang="en-US" sz="2400">
                    <a:latin typeface="Times New Roman" pitchFamily="18" charset="0"/>
                  </a:endParaRPr>
                </a:p>
              </p:txBody>
            </p:sp>
            <p:sp>
              <p:nvSpPr>
                <p:cNvPr id="15549" name="Rectangle 541"/>
                <p:cNvSpPr>
                  <a:spLocks noChangeArrowheads="1"/>
                </p:cNvSpPr>
                <p:nvPr/>
              </p:nvSpPr>
              <p:spPr bwMode="auto">
                <a:xfrm>
                  <a:off x="1518" y="0"/>
                  <a:ext cx="302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 wrap="none"/>
                <a:lstStyle/>
                <a:p>
                  <a:endParaRPr lang="ru-RU"/>
                </a:p>
              </p:txBody>
            </p:sp>
          </p:grpSp>
          <p:grpSp>
            <p:nvGrpSpPr>
              <p:cNvPr id="15374" name="Group 544"/>
              <p:cNvGrpSpPr>
                <a:grpSpLocks/>
              </p:cNvGrpSpPr>
              <p:nvPr/>
            </p:nvGrpSpPr>
            <p:grpSpPr bwMode="auto">
              <a:xfrm>
                <a:off x="1820" y="0"/>
                <a:ext cx="302" cy="403"/>
                <a:chOff x="1820" y="0"/>
                <a:chExt cx="302" cy="403"/>
              </a:xfrm>
            </p:grpSpPr>
            <p:sp>
              <p:nvSpPr>
                <p:cNvPr id="15546" name="Rectangle 473"/>
                <p:cNvSpPr>
                  <a:spLocks noChangeArrowheads="1"/>
                </p:cNvSpPr>
                <p:nvPr/>
              </p:nvSpPr>
              <p:spPr bwMode="auto">
                <a:xfrm>
                  <a:off x="1863" y="0"/>
                  <a:ext cx="216" cy="40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r>
                    <a:rPr lang="en-US" sz="1200">
                      <a:latin typeface="Times New Roman" pitchFamily="18" charset="0"/>
                      <a:cs typeface="Times New Roman" pitchFamily="18" charset="0"/>
                    </a:rPr>
                    <a:t> </a:t>
                  </a:r>
                </a:p>
                <a:p>
                  <a:pPr eaLnBrk="0" hangingPunct="0"/>
                  <a:endParaRPr lang="en-US" sz="2400">
                    <a:latin typeface="Times New Roman" pitchFamily="18" charset="0"/>
                  </a:endParaRPr>
                </a:p>
              </p:txBody>
            </p:sp>
            <p:sp>
              <p:nvSpPr>
                <p:cNvPr id="15547" name="Rectangle 543"/>
                <p:cNvSpPr>
                  <a:spLocks noChangeArrowheads="1"/>
                </p:cNvSpPr>
                <p:nvPr/>
              </p:nvSpPr>
              <p:spPr bwMode="auto">
                <a:xfrm>
                  <a:off x="1820" y="0"/>
                  <a:ext cx="302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 wrap="none"/>
                <a:lstStyle/>
                <a:p>
                  <a:endParaRPr lang="ru-RU"/>
                </a:p>
              </p:txBody>
            </p:sp>
          </p:grpSp>
          <p:grpSp>
            <p:nvGrpSpPr>
              <p:cNvPr id="15375" name="Group 546"/>
              <p:cNvGrpSpPr>
                <a:grpSpLocks/>
              </p:cNvGrpSpPr>
              <p:nvPr/>
            </p:nvGrpSpPr>
            <p:grpSpPr bwMode="auto">
              <a:xfrm>
                <a:off x="2122" y="0"/>
                <a:ext cx="654" cy="3627"/>
                <a:chOff x="2122" y="0"/>
                <a:chExt cx="654" cy="3627"/>
              </a:xfrm>
            </p:grpSpPr>
            <p:sp>
              <p:nvSpPr>
                <p:cNvPr id="15544" name="Rectangle 474"/>
                <p:cNvSpPr>
                  <a:spLocks noChangeArrowheads="1"/>
                </p:cNvSpPr>
                <p:nvPr/>
              </p:nvSpPr>
              <p:spPr bwMode="auto">
                <a:xfrm>
                  <a:off x="2165" y="0"/>
                  <a:ext cx="568" cy="362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r>
                    <a:rPr lang="en-US" sz="1200">
                      <a:latin typeface="Times New Roman" pitchFamily="18" charset="0"/>
                      <a:cs typeface="Times New Roman" pitchFamily="18" charset="0"/>
                    </a:rPr>
                    <a:t> </a:t>
                  </a:r>
                </a:p>
                <a:p>
                  <a:pPr eaLnBrk="0" hangingPunct="0"/>
                  <a:r>
                    <a:rPr lang="en-US" sz="1200">
                      <a:latin typeface="Times New Roman" pitchFamily="18" charset="0"/>
                      <a:cs typeface="Times New Roman" pitchFamily="18" charset="0"/>
                    </a:rPr>
                    <a:t> </a:t>
                  </a:r>
                </a:p>
                <a:p>
                  <a:pPr eaLnBrk="0" hangingPunct="0"/>
                  <a:r>
                    <a:rPr lang="en-US" sz="1200">
                      <a:latin typeface="Times New Roman" pitchFamily="18" charset="0"/>
                      <a:cs typeface="Times New Roman" pitchFamily="18" charset="0"/>
                    </a:rPr>
                    <a:t> </a:t>
                  </a:r>
                </a:p>
                <a:p>
                  <a:pPr eaLnBrk="0" hangingPunct="0"/>
                  <a:r>
                    <a:rPr lang="en-US" sz="1200">
                      <a:latin typeface="Times New Roman" pitchFamily="18" charset="0"/>
                      <a:cs typeface="Times New Roman" pitchFamily="18" charset="0"/>
                    </a:rPr>
                    <a:t> </a:t>
                  </a:r>
                </a:p>
                <a:p>
                  <a:pPr eaLnBrk="0" hangingPunct="0"/>
                  <a:r>
                    <a:rPr lang="en-US" sz="1200">
                      <a:latin typeface="Times New Roman" pitchFamily="18" charset="0"/>
                      <a:cs typeface="Times New Roman" pitchFamily="18" charset="0"/>
                    </a:rPr>
                    <a:t> </a:t>
                  </a:r>
                </a:p>
                <a:p>
                  <a:pPr eaLnBrk="0" hangingPunct="0"/>
                  <a:r>
                    <a:rPr lang="en-US" sz="1200">
                      <a:latin typeface="Times New Roman" pitchFamily="18" charset="0"/>
                      <a:cs typeface="Times New Roman" pitchFamily="18" charset="0"/>
                    </a:rPr>
                    <a:t> </a:t>
                  </a:r>
                </a:p>
                <a:p>
                  <a:pPr eaLnBrk="0" hangingPunct="0"/>
                  <a:r>
                    <a:rPr lang="en-US" sz="1200">
                      <a:latin typeface="Times New Roman" pitchFamily="18" charset="0"/>
                      <a:cs typeface="Times New Roman" pitchFamily="18" charset="0"/>
                    </a:rPr>
                    <a:t> </a:t>
                  </a:r>
                </a:p>
                <a:p>
                  <a:pPr eaLnBrk="0" hangingPunct="0"/>
                  <a:r>
                    <a:rPr lang="en-US" sz="1200">
                      <a:latin typeface="Times New Roman" pitchFamily="18" charset="0"/>
                      <a:cs typeface="Times New Roman" pitchFamily="18" charset="0"/>
                    </a:rPr>
                    <a:t> </a:t>
                  </a:r>
                </a:p>
                <a:p>
                  <a:pPr eaLnBrk="0" hangingPunct="0"/>
                  <a:r>
                    <a:rPr lang="en-US" sz="1200">
                      <a:latin typeface="Times New Roman" pitchFamily="18" charset="0"/>
                      <a:cs typeface="Times New Roman" pitchFamily="18" charset="0"/>
                    </a:rPr>
                    <a:t> </a:t>
                  </a:r>
                </a:p>
                <a:p>
                  <a:pPr eaLnBrk="0" hangingPunct="0"/>
                  <a:r>
                    <a:rPr lang="en-US" sz="1200">
                      <a:latin typeface="Times New Roman" pitchFamily="18" charset="0"/>
                      <a:cs typeface="Times New Roman" pitchFamily="18" charset="0"/>
                    </a:rPr>
                    <a:t> </a:t>
                  </a:r>
                </a:p>
                <a:p>
                  <a:pPr eaLnBrk="0" hangingPunct="0"/>
                  <a:r>
                    <a:rPr lang="en-US" sz="1200">
                      <a:latin typeface="Times New Roman" pitchFamily="18" charset="0"/>
                      <a:cs typeface="Times New Roman" pitchFamily="18" charset="0"/>
                    </a:rPr>
                    <a:t> </a:t>
                  </a:r>
                </a:p>
                <a:p>
                  <a:pPr eaLnBrk="0" hangingPunct="0"/>
                  <a:r>
                    <a:rPr lang="en-US" sz="1200">
                      <a:latin typeface="Times New Roman" pitchFamily="18" charset="0"/>
                      <a:cs typeface="Times New Roman" pitchFamily="18" charset="0"/>
                    </a:rPr>
                    <a:t> </a:t>
                  </a:r>
                </a:p>
                <a:p>
                  <a:pPr eaLnBrk="0" hangingPunct="0"/>
                  <a:r>
                    <a:rPr lang="en-US" sz="1200">
                      <a:latin typeface="Times New Roman" pitchFamily="18" charset="0"/>
                      <a:cs typeface="Times New Roman" pitchFamily="18" charset="0"/>
                    </a:rPr>
                    <a:t> </a:t>
                  </a:r>
                </a:p>
                <a:p>
                  <a:pPr eaLnBrk="0" hangingPunct="0"/>
                  <a:r>
                    <a:rPr lang="en-US" sz="1200">
                      <a:latin typeface="Times New Roman" pitchFamily="18" charset="0"/>
                      <a:cs typeface="Times New Roman" pitchFamily="18" charset="0"/>
                    </a:rPr>
                    <a:t> </a:t>
                  </a:r>
                </a:p>
                <a:p>
                  <a:pPr eaLnBrk="0" hangingPunct="0"/>
                  <a:r>
                    <a:rPr lang="en-US" sz="1200">
                      <a:latin typeface="Times New Roman" pitchFamily="18" charset="0"/>
                      <a:cs typeface="Times New Roman" pitchFamily="18" charset="0"/>
                    </a:rPr>
                    <a:t> </a:t>
                  </a:r>
                </a:p>
                <a:p>
                  <a:pPr eaLnBrk="0" hangingPunct="0"/>
                  <a:r>
                    <a:rPr lang="en-US" sz="1200">
                      <a:latin typeface="Times New Roman" pitchFamily="18" charset="0"/>
                      <a:cs typeface="Times New Roman" pitchFamily="18" charset="0"/>
                    </a:rPr>
                    <a:t> </a:t>
                  </a:r>
                </a:p>
                <a:p>
                  <a:pPr eaLnBrk="0" hangingPunct="0"/>
                  <a:r>
                    <a:rPr lang="en-US" sz="1200">
                      <a:latin typeface="Times New Roman" pitchFamily="18" charset="0"/>
                      <a:cs typeface="Times New Roman" pitchFamily="18" charset="0"/>
                    </a:rPr>
                    <a:t> </a:t>
                  </a:r>
                </a:p>
                <a:p>
                  <a:pPr eaLnBrk="0" hangingPunct="0"/>
                  <a:endParaRPr lang="en-US" sz="2400">
                    <a:latin typeface="Times New Roman" pitchFamily="18" charset="0"/>
                  </a:endParaRPr>
                </a:p>
              </p:txBody>
            </p:sp>
            <p:sp>
              <p:nvSpPr>
                <p:cNvPr id="15545" name="Rectangle 545"/>
                <p:cNvSpPr>
                  <a:spLocks noChangeArrowheads="1"/>
                </p:cNvSpPr>
                <p:nvPr/>
              </p:nvSpPr>
              <p:spPr bwMode="auto">
                <a:xfrm>
                  <a:off x="2122" y="0"/>
                  <a:ext cx="654" cy="3627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 wrap="none"/>
                <a:lstStyle/>
                <a:p>
                  <a:endParaRPr lang="ru-RU"/>
                </a:p>
              </p:txBody>
            </p:sp>
          </p:grpSp>
          <p:grpSp>
            <p:nvGrpSpPr>
              <p:cNvPr id="15376" name="Group 548"/>
              <p:cNvGrpSpPr>
                <a:grpSpLocks/>
              </p:cNvGrpSpPr>
              <p:nvPr/>
            </p:nvGrpSpPr>
            <p:grpSpPr bwMode="auto">
              <a:xfrm>
                <a:off x="0" y="403"/>
                <a:ext cx="310" cy="403"/>
                <a:chOff x="0" y="403"/>
                <a:chExt cx="310" cy="403"/>
              </a:xfrm>
            </p:grpSpPr>
            <p:sp>
              <p:nvSpPr>
                <p:cNvPr id="15542" name="Rectangle 475"/>
                <p:cNvSpPr>
                  <a:spLocks noChangeArrowheads="1"/>
                </p:cNvSpPr>
                <p:nvPr/>
              </p:nvSpPr>
              <p:spPr bwMode="auto">
                <a:xfrm>
                  <a:off x="43" y="403"/>
                  <a:ext cx="224" cy="40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r>
                    <a:rPr lang="en-US" sz="1200">
                      <a:latin typeface="Times New Roman" pitchFamily="18" charset="0"/>
                      <a:cs typeface="Times New Roman" pitchFamily="18" charset="0"/>
                    </a:rPr>
                    <a:t> </a:t>
                  </a:r>
                </a:p>
                <a:p>
                  <a:pPr eaLnBrk="0" hangingPunct="0"/>
                  <a:endParaRPr lang="en-US" sz="2400">
                    <a:latin typeface="Times New Roman" pitchFamily="18" charset="0"/>
                  </a:endParaRPr>
                </a:p>
              </p:txBody>
            </p:sp>
            <p:sp>
              <p:nvSpPr>
                <p:cNvPr id="15543" name="Rectangle 547"/>
                <p:cNvSpPr>
                  <a:spLocks noChangeArrowheads="1"/>
                </p:cNvSpPr>
                <p:nvPr/>
              </p:nvSpPr>
              <p:spPr bwMode="auto">
                <a:xfrm>
                  <a:off x="0" y="403"/>
                  <a:ext cx="310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 wrap="none"/>
                <a:lstStyle/>
                <a:p>
                  <a:endParaRPr lang="ru-RU"/>
                </a:p>
              </p:txBody>
            </p:sp>
          </p:grpSp>
          <p:grpSp>
            <p:nvGrpSpPr>
              <p:cNvPr id="15377" name="Group 550"/>
              <p:cNvGrpSpPr>
                <a:grpSpLocks/>
              </p:cNvGrpSpPr>
              <p:nvPr/>
            </p:nvGrpSpPr>
            <p:grpSpPr bwMode="auto">
              <a:xfrm>
                <a:off x="310" y="403"/>
                <a:ext cx="302" cy="403"/>
                <a:chOff x="310" y="403"/>
                <a:chExt cx="302" cy="403"/>
              </a:xfrm>
            </p:grpSpPr>
            <p:sp>
              <p:nvSpPr>
                <p:cNvPr id="15540" name="Rectangle 476"/>
                <p:cNvSpPr>
                  <a:spLocks noChangeArrowheads="1"/>
                </p:cNvSpPr>
                <p:nvPr/>
              </p:nvSpPr>
              <p:spPr bwMode="auto">
                <a:xfrm>
                  <a:off x="353" y="403"/>
                  <a:ext cx="216" cy="40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endParaRPr lang="ru-RU"/>
                </a:p>
              </p:txBody>
            </p:sp>
            <p:sp>
              <p:nvSpPr>
                <p:cNvPr id="15541" name="Rectangle 549"/>
                <p:cNvSpPr>
                  <a:spLocks noChangeArrowheads="1"/>
                </p:cNvSpPr>
                <p:nvPr/>
              </p:nvSpPr>
              <p:spPr bwMode="auto">
                <a:xfrm>
                  <a:off x="310" y="403"/>
                  <a:ext cx="302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 wrap="none"/>
                <a:lstStyle/>
                <a:p>
                  <a:endParaRPr lang="ru-RU"/>
                </a:p>
              </p:txBody>
            </p:sp>
          </p:grpSp>
          <p:grpSp>
            <p:nvGrpSpPr>
              <p:cNvPr id="15378" name="Group 552"/>
              <p:cNvGrpSpPr>
                <a:grpSpLocks/>
              </p:cNvGrpSpPr>
              <p:nvPr/>
            </p:nvGrpSpPr>
            <p:grpSpPr bwMode="auto">
              <a:xfrm>
                <a:off x="612" y="403"/>
                <a:ext cx="302" cy="403"/>
                <a:chOff x="612" y="403"/>
                <a:chExt cx="302" cy="403"/>
              </a:xfrm>
            </p:grpSpPr>
            <p:sp>
              <p:nvSpPr>
                <p:cNvPr id="15538" name="Rectangle 477"/>
                <p:cNvSpPr>
                  <a:spLocks noChangeArrowheads="1"/>
                </p:cNvSpPr>
                <p:nvPr/>
              </p:nvSpPr>
              <p:spPr bwMode="auto">
                <a:xfrm>
                  <a:off x="655" y="403"/>
                  <a:ext cx="216" cy="40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r>
                    <a:rPr lang="en-US" sz="1200">
                      <a:latin typeface="Times New Roman" pitchFamily="18" charset="0"/>
                      <a:cs typeface="Times New Roman" pitchFamily="18" charset="0"/>
                    </a:rPr>
                    <a:t> </a:t>
                  </a:r>
                </a:p>
                <a:p>
                  <a:pPr eaLnBrk="0" hangingPunct="0"/>
                  <a:endParaRPr lang="en-US" sz="2400">
                    <a:latin typeface="Times New Roman" pitchFamily="18" charset="0"/>
                  </a:endParaRPr>
                </a:p>
              </p:txBody>
            </p:sp>
            <p:sp>
              <p:nvSpPr>
                <p:cNvPr id="15539" name="Rectangle 551"/>
                <p:cNvSpPr>
                  <a:spLocks noChangeArrowheads="1"/>
                </p:cNvSpPr>
                <p:nvPr/>
              </p:nvSpPr>
              <p:spPr bwMode="auto">
                <a:xfrm>
                  <a:off x="612" y="403"/>
                  <a:ext cx="302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 wrap="none"/>
                <a:lstStyle/>
                <a:p>
                  <a:endParaRPr lang="ru-RU"/>
                </a:p>
              </p:txBody>
            </p:sp>
          </p:grpSp>
          <p:grpSp>
            <p:nvGrpSpPr>
              <p:cNvPr id="15379" name="Group 554"/>
              <p:cNvGrpSpPr>
                <a:grpSpLocks/>
              </p:cNvGrpSpPr>
              <p:nvPr/>
            </p:nvGrpSpPr>
            <p:grpSpPr bwMode="auto">
              <a:xfrm>
                <a:off x="914" y="403"/>
                <a:ext cx="302" cy="403"/>
                <a:chOff x="914" y="403"/>
                <a:chExt cx="302" cy="403"/>
              </a:xfrm>
            </p:grpSpPr>
            <p:sp>
              <p:nvSpPr>
                <p:cNvPr id="15536" name="Rectangle 478"/>
                <p:cNvSpPr>
                  <a:spLocks noChangeArrowheads="1"/>
                </p:cNvSpPr>
                <p:nvPr/>
              </p:nvSpPr>
              <p:spPr bwMode="auto">
                <a:xfrm>
                  <a:off x="957" y="403"/>
                  <a:ext cx="216" cy="40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r>
                    <a:rPr lang="en-US" sz="1200">
                      <a:latin typeface="Times New Roman" pitchFamily="18" charset="0"/>
                      <a:cs typeface="Times New Roman" pitchFamily="18" charset="0"/>
                    </a:rPr>
                    <a:t> </a:t>
                  </a:r>
                </a:p>
                <a:p>
                  <a:pPr eaLnBrk="0" hangingPunct="0"/>
                  <a:endParaRPr lang="en-US" sz="2400">
                    <a:latin typeface="Times New Roman" pitchFamily="18" charset="0"/>
                  </a:endParaRPr>
                </a:p>
              </p:txBody>
            </p:sp>
            <p:sp>
              <p:nvSpPr>
                <p:cNvPr id="15537" name="Rectangle 553"/>
                <p:cNvSpPr>
                  <a:spLocks noChangeArrowheads="1"/>
                </p:cNvSpPr>
                <p:nvPr/>
              </p:nvSpPr>
              <p:spPr bwMode="auto">
                <a:xfrm>
                  <a:off x="914" y="403"/>
                  <a:ext cx="302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 wrap="none"/>
                <a:lstStyle/>
                <a:p>
                  <a:endParaRPr lang="ru-RU"/>
                </a:p>
              </p:txBody>
            </p:sp>
          </p:grpSp>
          <p:grpSp>
            <p:nvGrpSpPr>
              <p:cNvPr id="15380" name="Group 556"/>
              <p:cNvGrpSpPr>
                <a:grpSpLocks/>
              </p:cNvGrpSpPr>
              <p:nvPr/>
            </p:nvGrpSpPr>
            <p:grpSpPr bwMode="auto">
              <a:xfrm>
                <a:off x="1216" y="403"/>
                <a:ext cx="302" cy="403"/>
                <a:chOff x="1216" y="403"/>
                <a:chExt cx="302" cy="403"/>
              </a:xfrm>
            </p:grpSpPr>
            <p:sp>
              <p:nvSpPr>
                <p:cNvPr id="15534" name="Rectangle 479"/>
                <p:cNvSpPr>
                  <a:spLocks noChangeArrowheads="1"/>
                </p:cNvSpPr>
                <p:nvPr/>
              </p:nvSpPr>
              <p:spPr bwMode="auto">
                <a:xfrm>
                  <a:off x="1259" y="403"/>
                  <a:ext cx="216" cy="40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r>
                    <a:rPr lang="en-US" sz="1200">
                      <a:latin typeface="Times New Roman" pitchFamily="18" charset="0"/>
                      <a:cs typeface="Times New Roman" pitchFamily="18" charset="0"/>
                    </a:rPr>
                    <a:t> </a:t>
                  </a:r>
                </a:p>
                <a:p>
                  <a:pPr eaLnBrk="0" hangingPunct="0"/>
                  <a:endParaRPr lang="en-US" sz="2400">
                    <a:latin typeface="Times New Roman" pitchFamily="18" charset="0"/>
                  </a:endParaRPr>
                </a:p>
              </p:txBody>
            </p:sp>
            <p:sp>
              <p:nvSpPr>
                <p:cNvPr id="15535" name="Rectangle 555"/>
                <p:cNvSpPr>
                  <a:spLocks noChangeArrowheads="1"/>
                </p:cNvSpPr>
                <p:nvPr/>
              </p:nvSpPr>
              <p:spPr bwMode="auto">
                <a:xfrm>
                  <a:off x="1216" y="403"/>
                  <a:ext cx="302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 wrap="none"/>
                <a:lstStyle/>
                <a:p>
                  <a:endParaRPr lang="ru-RU"/>
                </a:p>
              </p:txBody>
            </p:sp>
          </p:grpSp>
          <p:grpSp>
            <p:nvGrpSpPr>
              <p:cNvPr id="15381" name="Group 558"/>
              <p:cNvGrpSpPr>
                <a:grpSpLocks/>
              </p:cNvGrpSpPr>
              <p:nvPr/>
            </p:nvGrpSpPr>
            <p:grpSpPr bwMode="auto">
              <a:xfrm>
                <a:off x="1518" y="403"/>
                <a:ext cx="302" cy="403"/>
                <a:chOff x="1518" y="403"/>
                <a:chExt cx="302" cy="403"/>
              </a:xfrm>
            </p:grpSpPr>
            <p:sp>
              <p:nvSpPr>
                <p:cNvPr id="15532" name="Rectangle 480"/>
                <p:cNvSpPr>
                  <a:spLocks noChangeArrowheads="1"/>
                </p:cNvSpPr>
                <p:nvPr/>
              </p:nvSpPr>
              <p:spPr bwMode="auto">
                <a:xfrm>
                  <a:off x="1561" y="403"/>
                  <a:ext cx="216" cy="40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r>
                    <a:rPr lang="en-US" sz="1200">
                      <a:latin typeface="Times New Roman" pitchFamily="18" charset="0"/>
                      <a:cs typeface="Times New Roman" pitchFamily="18" charset="0"/>
                    </a:rPr>
                    <a:t> </a:t>
                  </a:r>
                </a:p>
                <a:p>
                  <a:pPr eaLnBrk="0" hangingPunct="0"/>
                  <a:endParaRPr lang="en-US" sz="2400">
                    <a:latin typeface="Times New Roman" pitchFamily="18" charset="0"/>
                  </a:endParaRPr>
                </a:p>
              </p:txBody>
            </p:sp>
            <p:sp>
              <p:nvSpPr>
                <p:cNvPr id="15533" name="Rectangle 557"/>
                <p:cNvSpPr>
                  <a:spLocks noChangeArrowheads="1"/>
                </p:cNvSpPr>
                <p:nvPr/>
              </p:nvSpPr>
              <p:spPr bwMode="auto">
                <a:xfrm>
                  <a:off x="1518" y="403"/>
                  <a:ext cx="302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 wrap="none"/>
                <a:lstStyle/>
                <a:p>
                  <a:endParaRPr lang="ru-RU"/>
                </a:p>
              </p:txBody>
            </p:sp>
          </p:grpSp>
          <p:grpSp>
            <p:nvGrpSpPr>
              <p:cNvPr id="15382" name="Group 560"/>
              <p:cNvGrpSpPr>
                <a:grpSpLocks/>
              </p:cNvGrpSpPr>
              <p:nvPr/>
            </p:nvGrpSpPr>
            <p:grpSpPr bwMode="auto">
              <a:xfrm>
                <a:off x="1820" y="403"/>
                <a:ext cx="302" cy="403"/>
                <a:chOff x="1820" y="403"/>
                <a:chExt cx="302" cy="403"/>
              </a:xfrm>
            </p:grpSpPr>
            <p:sp>
              <p:nvSpPr>
                <p:cNvPr id="15530" name="Rectangle 481"/>
                <p:cNvSpPr>
                  <a:spLocks noChangeArrowheads="1"/>
                </p:cNvSpPr>
                <p:nvPr/>
              </p:nvSpPr>
              <p:spPr bwMode="auto">
                <a:xfrm>
                  <a:off x="1863" y="403"/>
                  <a:ext cx="216" cy="40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r>
                    <a:rPr lang="en-US" sz="1200">
                      <a:latin typeface="Times New Roman" pitchFamily="18" charset="0"/>
                      <a:cs typeface="Times New Roman" pitchFamily="18" charset="0"/>
                    </a:rPr>
                    <a:t> </a:t>
                  </a:r>
                </a:p>
                <a:p>
                  <a:pPr eaLnBrk="0" hangingPunct="0"/>
                  <a:endParaRPr lang="en-US" sz="2400">
                    <a:latin typeface="Times New Roman" pitchFamily="18" charset="0"/>
                  </a:endParaRPr>
                </a:p>
              </p:txBody>
            </p:sp>
            <p:sp>
              <p:nvSpPr>
                <p:cNvPr id="15531" name="Rectangle 559"/>
                <p:cNvSpPr>
                  <a:spLocks noChangeArrowheads="1"/>
                </p:cNvSpPr>
                <p:nvPr/>
              </p:nvSpPr>
              <p:spPr bwMode="auto">
                <a:xfrm>
                  <a:off x="1820" y="403"/>
                  <a:ext cx="302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 wrap="none"/>
                <a:lstStyle/>
                <a:p>
                  <a:endParaRPr lang="ru-RU"/>
                </a:p>
              </p:txBody>
            </p:sp>
          </p:grpSp>
          <p:grpSp>
            <p:nvGrpSpPr>
              <p:cNvPr id="15383" name="Group 562"/>
              <p:cNvGrpSpPr>
                <a:grpSpLocks/>
              </p:cNvGrpSpPr>
              <p:nvPr/>
            </p:nvGrpSpPr>
            <p:grpSpPr bwMode="auto">
              <a:xfrm>
                <a:off x="0" y="806"/>
                <a:ext cx="310" cy="403"/>
                <a:chOff x="0" y="806"/>
                <a:chExt cx="310" cy="403"/>
              </a:xfrm>
            </p:grpSpPr>
            <p:sp>
              <p:nvSpPr>
                <p:cNvPr id="15528" name="Rectangle 482"/>
                <p:cNvSpPr>
                  <a:spLocks noChangeArrowheads="1"/>
                </p:cNvSpPr>
                <p:nvPr/>
              </p:nvSpPr>
              <p:spPr bwMode="auto">
                <a:xfrm>
                  <a:off x="43" y="806"/>
                  <a:ext cx="224" cy="40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r>
                    <a:rPr lang="en-US" sz="1200">
                      <a:latin typeface="Times New Roman" pitchFamily="18" charset="0"/>
                      <a:cs typeface="Times New Roman" pitchFamily="18" charset="0"/>
                    </a:rPr>
                    <a:t> </a:t>
                  </a:r>
                </a:p>
                <a:p>
                  <a:pPr eaLnBrk="0" hangingPunct="0"/>
                  <a:endParaRPr lang="en-US" sz="2400">
                    <a:latin typeface="Times New Roman" pitchFamily="18" charset="0"/>
                  </a:endParaRPr>
                </a:p>
              </p:txBody>
            </p:sp>
            <p:sp>
              <p:nvSpPr>
                <p:cNvPr id="15529" name="Rectangle 561"/>
                <p:cNvSpPr>
                  <a:spLocks noChangeArrowheads="1"/>
                </p:cNvSpPr>
                <p:nvPr/>
              </p:nvSpPr>
              <p:spPr bwMode="auto">
                <a:xfrm>
                  <a:off x="0" y="806"/>
                  <a:ext cx="310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 wrap="none"/>
                <a:lstStyle/>
                <a:p>
                  <a:endParaRPr lang="ru-RU"/>
                </a:p>
              </p:txBody>
            </p:sp>
          </p:grpSp>
          <p:grpSp>
            <p:nvGrpSpPr>
              <p:cNvPr id="15384" name="Group 564"/>
              <p:cNvGrpSpPr>
                <a:grpSpLocks/>
              </p:cNvGrpSpPr>
              <p:nvPr/>
            </p:nvGrpSpPr>
            <p:grpSpPr bwMode="auto">
              <a:xfrm>
                <a:off x="310" y="806"/>
                <a:ext cx="302" cy="403"/>
                <a:chOff x="310" y="806"/>
                <a:chExt cx="302" cy="403"/>
              </a:xfrm>
            </p:grpSpPr>
            <p:sp>
              <p:nvSpPr>
                <p:cNvPr id="15526" name="Rectangle 483"/>
                <p:cNvSpPr>
                  <a:spLocks noChangeArrowheads="1"/>
                </p:cNvSpPr>
                <p:nvPr/>
              </p:nvSpPr>
              <p:spPr bwMode="auto">
                <a:xfrm>
                  <a:off x="353" y="806"/>
                  <a:ext cx="216" cy="40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r>
                    <a:rPr lang="en-US" sz="1200">
                      <a:latin typeface="Times New Roman" pitchFamily="18" charset="0"/>
                      <a:cs typeface="Times New Roman" pitchFamily="18" charset="0"/>
                    </a:rPr>
                    <a:t> </a:t>
                  </a:r>
                </a:p>
                <a:p>
                  <a:pPr eaLnBrk="0" hangingPunct="0"/>
                  <a:endParaRPr lang="en-US" sz="2400">
                    <a:latin typeface="Times New Roman" pitchFamily="18" charset="0"/>
                  </a:endParaRPr>
                </a:p>
              </p:txBody>
            </p:sp>
            <p:sp>
              <p:nvSpPr>
                <p:cNvPr id="15527" name="Rectangle 563"/>
                <p:cNvSpPr>
                  <a:spLocks noChangeArrowheads="1"/>
                </p:cNvSpPr>
                <p:nvPr/>
              </p:nvSpPr>
              <p:spPr bwMode="auto">
                <a:xfrm>
                  <a:off x="310" y="806"/>
                  <a:ext cx="302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 wrap="none"/>
                <a:lstStyle/>
                <a:p>
                  <a:endParaRPr lang="ru-RU"/>
                </a:p>
              </p:txBody>
            </p:sp>
          </p:grpSp>
          <p:grpSp>
            <p:nvGrpSpPr>
              <p:cNvPr id="15385" name="Group 566"/>
              <p:cNvGrpSpPr>
                <a:grpSpLocks/>
              </p:cNvGrpSpPr>
              <p:nvPr/>
            </p:nvGrpSpPr>
            <p:grpSpPr bwMode="auto">
              <a:xfrm>
                <a:off x="612" y="806"/>
                <a:ext cx="302" cy="403"/>
                <a:chOff x="612" y="806"/>
                <a:chExt cx="302" cy="403"/>
              </a:xfrm>
            </p:grpSpPr>
            <p:sp>
              <p:nvSpPr>
                <p:cNvPr id="15524" name="Rectangle 484"/>
                <p:cNvSpPr>
                  <a:spLocks noChangeArrowheads="1"/>
                </p:cNvSpPr>
                <p:nvPr/>
              </p:nvSpPr>
              <p:spPr bwMode="auto">
                <a:xfrm>
                  <a:off x="655" y="806"/>
                  <a:ext cx="216" cy="40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r>
                    <a:rPr lang="en-US" sz="1200">
                      <a:latin typeface="Times New Roman" pitchFamily="18" charset="0"/>
                      <a:cs typeface="Times New Roman" pitchFamily="18" charset="0"/>
                    </a:rPr>
                    <a:t> </a:t>
                  </a:r>
                </a:p>
                <a:p>
                  <a:pPr eaLnBrk="0" hangingPunct="0"/>
                  <a:endParaRPr lang="en-US" sz="2400">
                    <a:latin typeface="Times New Roman" pitchFamily="18" charset="0"/>
                  </a:endParaRPr>
                </a:p>
              </p:txBody>
            </p:sp>
            <p:sp>
              <p:nvSpPr>
                <p:cNvPr id="15525" name="Rectangle 565"/>
                <p:cNvSpPr>
                  <a:spLocks noChangeArrowheads="1"/>
                </p:cNvSpPr>
                <p:nvPr/>
              </p:nvSpPr>
              <p:spPr bwMode="auto">
                <a:xfrm>
                  <a:off x="612" y="806"/>
                  <a:ext cx="302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 wrap="none"/>
                <a:lstStyle/>
                <a:p>
                  <a:endParaRPr lang="ru-RU"/>
                </a:p>
              </p:txBody>
            </p:sp>
          </p:grpSp>
          <p:grpSp>
            <p:nvGrpSpPr>
              <p:cNvPr id="15386" name="Group 568"/>
              <p:cNvGrpSpPr>
                <a:grpSpLocks/>
              </p:cNvGrpSpPr>
              <p:nvPr/>
            </p:nvGrpSpPr>
            <p:grpSpPr bwMode="auto">
              <a:xfrm>
                <a:off x="914" y="806"/>
                <a:ext cx="302" cy="403"/>
                <a:chOff x="914" y="806"/>
                <a:chExt cx="302" cy="403"/>
              </a:xfrm>
            </p:grpSpPr>
            <p:sp>
              <p:nvSpPr>
                <p:cNvPr id="15522" name="Rectangle 485"/>
                <p:cNvSpPr>
                  <a:spLocks noChangeArrowheads="1"/>
                </p:cNvSpPr>
                <p:nvPr/>
              </p:nvSpPr>
              <p:spPr bwMode="auto">
                <a:xfrm>
                  <a:off x="957" y="806"/>
                  <a:ext cx="216" cy="40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r>
                    <a:rPr lang="en-US" sz="1200">
                      <a:latin typeface="Times New Roman" pitchFamily="18" charset="0"/>
                      <a:cs typeface="Times New Roman" pitchFamily="18" charset="0"/>
                    </a:rPr>
                    <a:t> </a:t>
                  </a:r>
                </a:p>
                <a:p>
                  <a:pPr eaLnBrk="0" hangingPunct="0"/>
                  <a:endParaRPr lang="en-US" sz="2400">
                    <a:latin typeface="Times New Roman" pitchFamily="18" charset="0"/>
                  </a:endParaRPr>
                </a:p>
              </p:txBody>
            </p:sp>
            <p:sp>
              <p:nvSpPr>
                <p:cNvPr id="15523" name="Rectangle 567"/>
                <p:cNvSpPr>
                  <a:spLocks noChangeArrowheads="1"/>
                </p:cNvSpPr>
                <p:nvPr/>
              </p:nvSpPr>
              <p:spPr bwMode="auto">
                <a:xfrm>
                  <a:off x="914" y="806"/>
                  <a:ext cx="302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 wrap="none"/>
                <a:lstStyle/>
                <a:p>
                  <a:endParaRPr lang="ru-RU"/>
                </a:p>
              </p:txBody>
            </p:sp>
          </p:grpSp>
          <p:grpSp>
            <p:nvGrpSpPr>
              <p:cNvPr id="15387" name="Group 570"/>
              <p:cNvGrpSpPr>
                <a:grpSpLocks/>
              </p:cNvGrpSpPr>
              <p:nvPr/>
            </p:nvGrpSpPr>
            <p:grpSpPr bwMode="auto">
              <a:xfrm>
                <a:off x="1216" y="806"/>
                <a:ext cx="302" cy="403"/>
                <a:chOff x="1216" y="806"/>
                <a:chExt cx="302" cy="403"/>
              </a:xfrm>
            </p:grpSpPr>
            <p:sp>
              <p:nvSpPr>
                <p:cNvPr id="15520" name="Rectangle 486"/>
                <p:cNvSpPr>
                  <a:spLocks noChangeArrowheads="1"/>
                </p:cNvSpPr>
                <p:nvPr/>
              </p:nvSpPr>
              <p:spPr bwMode="auto">
                <a:xfrm>
                  <a:off x="1259" y="806"/>
                  <a:ext cx="216" cy="40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r>
                    <a:rPr lang="en-US" sz="1200">
                      <a:latin typeface="Times New Roman" pitchFamily="18" charset="0"/>
                      <a:cs typeface="Times New Roman" pitchFamily="18" charset="0"/>
                    </a:rPr>
                    <a:t> </a:t>
                  </a:r>
                </a:p>
                <a:p>
                  <a:pPr eaLnBrk="0" hangingPunct="0"/>
                  <a:endParaRPr lang="en-US" sz="2400">
                    <a:latin typeface="Times New Roman" pitchFamily="18" charset="0"/>
                  </a:endParaRPr>
                </a:p>
              </p:txBody>
            </p:sp>
            <p:sp>
              <p:nvSpPr>
                <p:cNvPr id="15521" name="Rectangle 569"/>
                <p:cNvSpPr>
                  <a:spLocks noChangeArrowheads="1"/>
                </p:cNvSpPr>
                <p:nvPr/>
              </p:nvSpPr>
              <p:spPr bwMode="auto">
                <a:xfrm>
                  <a:off x="1216" y="806"/>
                  <a:ext cx="302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 wrap="none"/>
                <a:lstStyle/>
                <a:p>
                  <a:endParaRPr lang="ru-RU"/>
                </a:p>
              </p:txBody>
            </p:sp>
          </p:grpSp>
          <p:grpSp>
            <p:nvGrpSpPr>
              <p:cNvPr id="15388" name="Group 572"/>
              <p:cNvGrpSpPr>
                <a:grpSpLocks/>
              </p:cNvGrpSpPr>
              <p:nvPr/>
            </p:nvGrpSpPr>
            <p:grpSpPr bwMode="auto">
              <a:xfrm>
                <a:off x="1518" y="806"/>
                <a:ext cx="302" cy="403"/>
                <a:chOff x="1518" y="806"/>
                <a:chExt cx="302" cy="403"/>
              </a:xfrm>
            </p:grpSpPr>
            <p:sp>
              <p:nvSpPr>
                <p:cNvPr id="15518" name="Rectangle 487"/>
                <p:cNvSpPr>
                  <a:spLocks noChangeArrowheads="1"/>
                </p:cNvSpPr>
                <p:nvPr/>
              </p:nvSpPr>
              <p:spPr bwMode="auto">
                <a:xfrm>
                  <a:off x="1561" y="806"/>
                  <a:ext cx="216" cy="40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r>
                    <a:rPr lang="en-US" sz="1200">
                      <a:latin typeface="Times New Roman" pitchFamily="18" charset="0"/>
                      <a:cs typeface="Times New Roman" pitchFamily="18" charset="0"/>
                    </a:rPr>
                    <a:t> </a:t>
                  </a:r>
                </a:p>
                <a:p>
                  <a:pPr eaLnBrk="0" hangingPunct="0"/>
                  <a:endParaRPr lang="en-US" sz="2400">
                    <a:latin typeface="Times New Roman" pitchFamily="18" charset="0"/>
                  </a:endParaRPr>
                </a:p>
              </p:txBody>
            </p:sp>
            <p:sp>
              <p:nvSpPr>
                <p:cNvPr id="15519" name="Rectangle 571"/>
                <p:cNvSpPr>
                  <a:spLocks noChangeArrowheads="1"/>
                </p:cNvSpPr>
                <p:nvPr/>
              </p:nvSpPr>
              <p:spPr bwMode="auto">
                <a:xfrm>
                  <a:off x="1518" y="806"/>
                  <a:ext cx="302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 wrap="none"/>
                <a:lstStyle/>
                <a:p>
                  <a:endParaRPr lang="ru-RU"/>
                </a:p>
              </p:txBody>
            </p:sp>
          </p:grpSp>
          <p:grpSp>
            <p:nvGrpSpPr>
              <p:cNvPr id="15389" name="Group 574"/>
              <p:cNvGrpSpPr>
                <a:grpSpLocks/>
              </p:cNvGrpSpPr>
              <p:nvPr/>
            </p:nvGrpSpPr>
            <p:grpSpPr bwMode="auto">
              <a:xfrm>
                <a:off x="1820" y="806"/>
                <a:ext cx="302" cy="403"/>
                <a:chOff x="1820" y="806"/>
                <a:chExt cx="302" cy="403"/>
              </a:xfrm>
            </p:grpSpPr>
            <p:sp>
              <p:nvSpPr>
                <p:cNvPr id="15516" name="Rectangle 488"/>
                <p:cNvSpPr>
                  <a:spLocks noChangeArrowheads="1"/>
                </p:cNvSpPr>
                <p:nvPr/>
              </p:nvSpPr>
              <p:spPr bwMode="auto">
                <a:xfrm>
                  <a:off x="1863" y="806"/>
                  <a:ext cx="216" cy="40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r>
                    <a:rPr lang="en-US" sz="1200">
                      <a:latin typeface="Times New Roman" pitchFamily="18" charset="0"/>
                      <a:cs typeface="Times New Roman" pitchFamily="18" charset="0"/>
                    </a:rPr>
                    <a:t> </a:t>
                  </a:r>
                </a:p>
                <a:p>
                  <a:pPr eaLnBrk="0" hangingPunct="0"/>
                  <a:endParaRPr lang="en-US" sz="2400">
                    <a:latin typeface="Times New Roman" pitchFamily="18" charset="0"/>
                  </a:endParaRPr>
                </a:p>
              </p:txBody>
            </p:sp>
            <p:sp>
              <p:nvSpPr>
                <p:cNvPr id="15517" name="Rectangle 573"/>
                <p:cNvSpPr>
                  <a:spLocks noChangeArrowheads="1"/>
                </p:cNvSpPr>
                <p:nvPr/>
              </p:nvSpPr>
              <p:spPr bwMode="auto">
                <a:xfrm>
                  <a:off x="1820" y="806"/>
                  <a:ext cx="302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 wrap="none"/>
                <a:lstStyle/>
                <a:p>
                  <a:endParaRPr lang="ru-RU"/>
                </a:p>
              </p:txBody>
            </p:sp>
          </p:grpSp>
          <p:grpSp>
            <p:nvGrpSpPr>
              <p:cNvPr id="15390" name="Group 576"/>
              <p:cNvGrpSpPr>
                <a:grpSpLocks/>
              </p:cNvGrpSpPr>
              <p:nvPr/>
            </p:nvGrpSpPr>
            <p:grpSpPr bwMode="auto">
              <a:xfrm>
                <a:off x="0" y="1209"/>
                <a:ext cx="310" cy="403"/>
                <a:chOff x="0" y="1209"/>
                <a:chExt cx="310" cy="403"/>
              </a:xfrm>
            </p:grpSpPr>
            <p:sp>
              <p:nvSpPr>
                <p:cNvPr id="15514" name="Rectangle 489"/>
                <p:cNvSpPr>
                  <a:spLocks noChangeArrowheads="1"/>
                </p:cNvSpPr>
                <p:nvPr/>
              </p:nvSpPr>
              <p:spPr bwMode="auto">
                <a:xfrm>
                  <a:off x="43" y="1209"/>
                  <a:ext cx="224" cy="40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r>
                    <a:rPr lang="en-US" sz="1200">
                      <a:latin typeface="Times New Roman" pitchFamily="18" charset="0"/>
                      <a:cs typeface="Times New Roman" pitchFamily="18" charset="0"/>
                    </a:rPr>
                    <a:t> </a:t>
                  </a:r>
                </a:p>
                <a:p>
                  <a:pPr eaLnBrk="0" hangingPunct="0"/>
                  <a:endParaRPr lang="en-US" sz="2400">
                    <a:latin typeface="Times New Roman" pitchFamily="18" charset="0"/>
                  </a:endParaRPr>
                </a:p>
              </p:txBody>
            </p:sp>
            <p:sp>
              <p:nvSpPr>
                <p:cNvPr id="15515" name="Rectangle 575"/>
                <p:cNvSpPr>
                  <a:spLocks noChangeArrowheads="1"/>
                </p:cNvSpPr>
                <p:nvPr/>
              </p:nvSpPr>
              <p:spPr bwMode="auto">
                <a:xfrm>
                  <a:off x="0" y="1209"/>
                  <a:ext cx="310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 wrap="none"/>
                <a:lstStyle/>
                <a:p>
                  <a:endParaRPr lang="ru-RU"/>
                </a:p>
              </p:txBody>
            </p:sp>
          </p:grpSp>
          <p:grpSp>
            <p:nvGrpSpPr>
              <p:cNvPr id="15391" name="Group 578"/>
              <p:cNvGrpSpPr>
                <a:grpSpLocks/>
              </p:cNvGrpSpPr>
              <p:nvPr/>
            </p:nvGrpSpPr>
            <p:grpSpPr bwMode="auto">
              <a:xfrm>
                <a:off x="310" y="1209"/>
                <a:ext cx="302" cy="403"/>
                <a:chOff x="310" y="1209"/>
                <a:chExt cx="302" cy="403"/>
              </a:xfrm>
            </p:grpSpPr>
            <p:sp>
              <p:nvSpPr>
                <p:cNvPr id="15512" name="Rectangle 490"/>
                <p:cNvSpPr>
                  <a:spLocks noChangeArrowheads="1"/>
                </p:cNvSpPr>
                <p:nvPr/>
              </p:nvSpPr>
              <p:spPr bwMode="auto">
                <a:xfrm>
                  <a:off x="353" y="1209"/>
                  <a:ext cx="216" cy="40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r>
                    <a:rPr lang="en-US" sz="1200">
                      <a:latin typeface="Times New Roman" pitchFamily="18" charset="0"/>
                      <a:cs typeface="Times New Roman" pitchFamily="18" charset="0"/>
                    </a:rPr>
                    <a:t> </a:t>
                  </a:r>
                </a:p>
                <a:p>
                  <a:pPr eaLnBrk="0" hangingPunct="0"/>
                  <a:endParaRPr lang="en-US" sz="2400">
                    <a:latin typeface="Times New Roman" pitchFamily="18" charset="0"/>
                  </a:endParaRPr>
                </a:p>
              </p:txBody>
            </p:sp>
            <p:sp>
              <p:nvSpPr>
                <p:cNvPr id="15513" name="Rectangle 577"/>
                <p:cNvSpPr>
                  <a:spLocks noChangeArrowheads="1"/>
                </p:cNvSpPr>
                <p:nvPr/>
              </p:nvSpPr>
              <p:spPr bwMode="auto">
                <a:xfrm>
                  <a:off x="310" y="1209"/>
                  <a:ext cx="302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 wrap="none"/>
                <a:lstStyle/>
                <a:p>
                  <a:endParaRPr lang="ru-RU"/>
                </a:p>
              </p:txBody>
            </p:sp>
          </p:grpSp>
          <p:grpSp>
            <p:nvGrpSpPr>
              <p:cNvPr id="15392" name="Group 580"/>
              <p:cNvGrpSpPr>
                <a:grpSpLocks/>
              </p:cNvGrpSpPr>
              <p:nvPr/>
            </p:nvGrpSpPr>
            <p:grpSpPr bwMode="auto">
              <a:xfrm>
                <a:off x="612" y="1209"/>
                <a:ext cx="302" cy="403"/>
                <a:chOff x="612" y="1209"/>
                <a:chExt cx="302" cy="403"/>
              </a:xfrm>
            </p:grpSpPr>
            <p:sp>
              <p:nvSpPr>
                <p:cNvPr id="15510" name="Rectangle 491"/>
                <p:cNvSpPr>
                  <a:spLocks noChangeArrowheads="1"/>
                </p:cNvSpPr>
                <p:nvPr/>
              </p:nvSpPr>
              <p:spPr bwMode="auto">
                <a:xfrm>
                  <a:off x="655" y="1209"/>
                  <a:ext cx="216" cy="40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r>
                    <a:rPr lang="en-US" sz="1200">
                      <a:latin typeface="Times New Roman" pitchFamily="18" charset="0"/>
                      <a:cs typeface="Times New Roman" pitchFamily="18" charset="0"/>
                    </a:rPr>
                    <a:t> </a:t>
                  </a:r>
                </a:p>
                <a:p>
                  <a:pPr eaLnBrk="0" hangingPunct="0"/>
                  <a:endParaRPr lang="en-US" sz="2400">
                    <a:latin typeface="Times New Roman" pitchFamily="18" charset="0"/>
                  </a:endParaRPr>
                </a:p>
              </p:txBody>
            </p:sp>
            <p:sp>
              <p:nvSpPr>
                <p:cNvPr id="15511" name="Rectangle 579"/>
                <p:cNvSpPr>
                  <a:spLocks noChangeArrowheads="1"/>
                </p:cNvSpPr>
                <p:nvPr/>
              </p:nvSpPr>
              <p:spPr bwMode="auto">
                <a:xfrm>
                  <a:off x="612" y="1209"/>
                  <a:ext cx="302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 wrap="none"/>
                <a:lstStyle/>
                <a:p>
                  <a:endParaRPr lang="ru-RU"/>
                </a:p>
              </p:txBody>
            </p:sp>
          </p:grpSp>
          <p:grpSp>
            <p:nvGrpSpPr>
              <p:cNvPr id="15393" name="Group 582"/>
              <p:cNvGrpSpPr>
                <a:grpSpLocks/>
              </p:cNvGrpSpPr>
              <p:nvPr/>
            </p:nvGrpSpPr>
            <p:grpSpPr bwMode="auto">
              <a:xfrm>
                <a:off x="914" y="1209"/>
                <a:ext cx="302" cy="403"/>
                <a:chOff x="914" y="1209"/>
                <a:chExt cx="302" cy="403"/>
              </a:xfrm>
            </p:grpSpPr>
            <p:sp>
              <p:nvSpPr>
                <p:cNvPr id="15508" name="Rectangle 492"/>
                <p:cNvSpPr>
                  <a:spLocks noChangeArrowheads="1"/>
                </p:cNvSpPr>
                <p:nvPr/>
              </p:nvSpPr>
              <p:spPr bwMode="auto">
                <a:xfrm>
                  <a:off x="957" y="1209"/>
                  <a:ext cx="216" cy="40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r>
                    <a:rPr lang="en-US" sz="1200">
                      <a:latin typeface="Times New Roman" pitchFamily="18" charset="0"/>
                      <a:cs typeface="Times New Roman" pitchFamily="18" charset="0"/>
                    </a:rPr>
                    <a:t> </a:t>
                  </a:r>
                </a:p>
                <a:p>
                  <a:pPr eaLnBrk="0" hangingPunct="0"/>
                  <a:endParaRPr lang="en-US" sz="2400">
                    <a:latin typeface="Times New Roman" pitchFamily="18" charset="0"/>
                  </a:endParaRPr>
                </a:p>
              </p:txBody>
            </p:sp>
            <p:sp>
              <p:nvSpPr>
                <p:cNvPr id="15509" name="Rectangle 581"/>
                <p:cNvSpPr>
                  <a:spLocks noChangeArrowheads="1"/>
                </p:cNvSpPr>
                <p:nvPr/>
              </p:nvSpPr>
              <p:spPr bwMode="auto">
                <a:xfrm>
                  <a:off x="914" y="1209"/>
                  <a:ext cx="302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 wrap="none"/>
                <a:lstStyle/>
                <a:p>
                  <a:endParaRPr lang="ru-RU"/>
                </a:p>
              </p:txBody>
            </p:sp>
          </p:grpSp>
          <p:grpSp>
            <p:nvGrpSpPr>
              <p:cNvPr id="15394" name="Group 584"/>
              <p:cNvGrpSpPr>
                <a:grpSpLocks/>
              </p:cNvGrpSpPr>
              <p:nvPr/>
            </p:nvGrpSpPr>
            <p:grpSpPr bwMode="auto">
              <a:xfrm>
                <a:off x="1216" y="1209"/>
                <a:ext cx="302" cy="403"/>
                <a:chOff x="1216" y="1209"/>
                <a:chExt cx="302" cy="403"/>
              </a:xfrm>
            </p:grpSpPr>
            <p:sp>
              <p:nvSpPr>
                <p:cNvPr id="15506" name="Rectangle 493"/>
                <p:cNvSpPr>
                  <a:spLocks noChangeArrowheads="1"/>
                </p:cNvSpPr>
                <p:nvPr/>
              </p:nvSpPr>
              <p:spPr bwMode="auto">
                <a:xfrm>
                  <a:off x="1259" y="1209"/>
                  <a:ext cx="216" cy="40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r>
                    <a:rPr lang="en-US" sz="1200">
                      <a:latin typeface="Times New Roman" pitchFamily="18" charset="0"/>
                      <a:cs typeface="Times New Roman" pitchFamily="18" charset="0"/>
                    </a:rPr>
                    <a:t> </a:t>
                  </a:r>
                </a:p>
                <a:p>
                  <a:pPr eaLnBrk="0" hangingPunct="0"/>
                  <a:endParaRPr lang="en-US" sz="2400">
                    <a:latin typeface="Times New Roman" pitchFamily="18" charset="0"/>
                  </a:endParaRPr>
                </a:p>
              </p:txBody>
            </p:sp>
            <p:sp>
              <p:nvSpPr>
                <p:cNvPr id="15507" name="Rectangle 583"/>
                <p:cNvSpPr>
                  <a:spLocks noChangeArrowheads="1"/>
                </p:cNvSpPr>
                <p:nvPr/>
              </p:nvSpPr>
              <p:spPr bwMode="auto">
                <a:xfrm>
                  <a:off x="1216" y="1209"/>
                  <a:ext cx="302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 wrap="none"/>
                <a:lstStyle/>
                <a:p>
                  <a:endParaRPr lang="ru-RU"/>
                </a:p>
              </p:txBody>
            </p:sp>
          </p:grpSp>
          <p:grpSp>
            <p:nvGrpSpPr>
              <p:cNvPr id="15395" name="Group 586"/>
              <p:cNvGrpSpPr>
                <a:grpSpLocks/>
              </p:cNvGrpSpPr>
              <p:nvPr/>
            </p:nvGrpSpPr>
            <p:grpSpPr bwMode="auto">
              <a:xfrm>
                <a:off x="1518" y="1209"/>
                <a:ext cx="302" cy="403"/>
                <a:chOff x="1518" y="1209"/>
                <a:chExt cx="302" cy="403"/>
              </a:xfrm>
            </p:grpSpPr>
            <p:sp>
              <p:nvSpPr>
                <p:cNvPr id="15504" name="Rectangle 494"/>
                <p:cNvSpPr>
                  <a:spLocks noChangeArrowheads="1"/>
                </p:cNvSpPr>
                <p:nvPr/>
              </p:nvSpPr>
              <p:spPr bwMode="auto">
                <a:xfrm>
                  <a:off x="1561" y="1209"/>
                  <a:ext cx="216" cy="40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r>
                    <a:rPr lang="en-US" sz="1200">
                      <a:latin typeface="Times New Roman" pitchFamily="18" charset="0"/>
                      <a:cs typeface="Times New Roman" pitchFamily="18" charset="0"/>
                    </a:rPr>
                    <a:t> </a:t>
                  </a:r>
                </a:p>
                <a:p>
                  <a:pPr eaLnBrk="0" hangingPunct="0"/>
                  <a:endParaRPr lang="en-US" sz="2400">
                    <a:latin typeface="Times New Roman" pitchFamily="18" charset="0"/>
                  </a:endParaRPr>
                </a:p>
              </p:txBody>
            </p:sp>
            <p:sp>
              <p:nvSpPr>
                <p:cNvPr id="15505" name="Rectangle 585"/>
                <p:cNvSpPr>
                  <a:spLocks noChangeArrowheads="1"/>
                </p:cNvSpPr>
                <p:nvPr/>
              </p:nvSpPr>
              <p:spPr bwMode="auto">
                <a:xfrm>
                  <a:off x="1518" y="1209"/>
                  <a:ext cx="302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 wrap="none"/>
                <a:lstStyle/>
                <a:p>
                  <a:endParaRPr lang="ru-RU"/>
                </a:p>
              </p:txBody>
            </p:sp>
          </p:grpSp>
          <p:grpSp>
            <p:nvGrpSpPr>
              <p:cNvPr id="15396" name="Group 588"/>
              <p:cNvGrpSpPr>
                <a:grpSpLocks/>
              </p:cNvGrpSpPr>
              <p:nvPr/>
            </p:nvGrpSpPr>
            <p:grpSpPr bwMode="auto">
              <a:xfrm>
                <a:off x="1820" y="1209"/>
                <a:ext cx="302" cy="403"/>
                <a:chOff x="1820" y="1209"/>
                <a:chExt cx="302" cy="403"/>
              </a:xfrm>
            </p:grpSpPr>
            <p:sp>
              <p:nvSpPr>
                <p:cNvPr id="15502" name="Rectangle 495"/>
                <p:cNvSpPr>
                  <a:spLocks noChangeArrowheads="1"/>
                </p:cNvSpPr>
                <p:nvPr/>
              </p:nvSpPr>
              <p:spPr bwMode="auto">
                <a:xfrm>
                  <a:off x="1863" y="1209"/>
                  <a:ext cx="216" cy="40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r>
                    <a:rPr lang="en-US" sz="1200">
                      <a:latin typeface="Times New Roman" pitchFamily="18" charset="0"/>
                      <a:cs typeface="Times New Roman" pitchFamily="18" charset="0"/>
                    </a:rPr>
                    <a:t> </a:t>
                  </a:r>
                </a:p>
                <a:p>
                  <a:pPr eaLnBrk="0" hangingPunct="0"/>
                  <a:endParaRPr lang="en-US" sz="2400">
                    <a:latin typeface="Times New Roman" pitchFamily="18" charset="0"/>
                  </a:endParaRPr>
                </a:p>
              </p:txBody>
            </p:sp>
            <p:sp>
              <p:nvSpPr>
                <p:cNvPr id="15503" name="Rectangle 587"/>
                <p:cNvSpPr>
                  <a:spLocks noChangeArrowheads="1"/>
                </p:cNvSpPr>
                <p:nvPr/>
              </p:nvSpPr>
              <p:spPr bwMode="auto">
                <a:xfrm>
                  <a:off x="1820" y="1209"/>
                  <a:ext cx="302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 wrap="none"/>
                <a:lstStyle/>
                <a:p>
                  <a:endParaRPr lang="ru-RU"/>
                </a:p>
              </p:txBody>
            </p:sp>
          </p:grpSp>
          <p:grpSp>
            <p:nvGrpSpPr>
              <p:cNvPr id="15397" name="Group 590"/>
              <p:cNvGrpSpPr>
                <a:grpSpLocks/>
              </p:cNvGrpSpPr>
              <p:nvPr/>
            </p:nvGrpSpPr>
            <p:grpSpPr bwMode="auto">
              <a:xfrm>
                <a:off x="0" y="1612"/>
                <a:ext cx="310" cy="403"/>
                <a:chOff x="0" y="1612"/>
                <a:chExt cx="310" cy="403"/>
              </a:xfrm>
            </p:grpSpPr>
            <p:sp>
              <p:nvSpPr>
                <p:cNvPr id="15500" name="Rectangle 496"/>
                <p:cNvSpPr>
                  <a:spLocks noChangeArrowheads="1"/>
                </p:cNvSpPr>
                <p:nvPr/>
              </p:nvSpPr>
              <p:spPr bwMode="auto">
                <a:xfrm>
                  <a:off x="43" y="1612"/>
                  <a:ext cx="224" cy="40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r>
                    <a:rPr lang="en-US" sz="1200">
                      <a:latin typeface="Times New Roman" pitchFamily="18" charset="0"/>
                      <a:cs typeface="Times New Roman" pitchFamily="18" charset="0"/>
                    </a:rPr>
                    <a:t> </a:t>
                  </a:r>
                </a:p>
                <a:p>
                  <a:pPr eaLnBrk="0" hangingPunct="0"/>
                  <a:endParaRPr lang="en-US" sz="2400">
                    <a:latin typeface="Times New Roman" pitchFamily="18" charset="0"/>
                  </a:endParaRPr>
                </a:p>
              </p:txBody>
            </p:sp>
            <p:sp>
              <p:nvSpPr>
                <p:cNvPr id="15501" name="Rectangle 589"/>
                <p:cNvSpPr>
                  <a:spLocks noChangeArrowheads="1"/>
                </p:cNvSpPr>
                <p:nvPr/>
              </p:nvSpPr>
              <p:spPr bwMode="auto">
                <a:xfrm>
                  <a:off x="0" y="1612"/>
                  <a:ext cx="310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 wrap="none"/>
                <a:lstStyle/>
                <a:p>
                  <a:endParaRPr lang="ru-RU"/>
                </a:p>
              </p:txBody>
            </p:sp>
          </p:grpSp>
          <p:grpSp>
            <p:nvGrpSpPr>
              <p:cNvPr id="15398" name="Group 592"/>
              <p:cNvGrpSpPr>
                <a:grpSpLocks/>
              </p:cNvGrpSpPr>
              <p:nvPr/>
            </p:nvGrpSpPr>
            <p:grpSpPr bwMode="auto">
              <a:xfrm>
                <a:off x="310" y="1612"/>
                <a:ext cx="302" cy="403"/>
                <a:chOff x="310" y="1612"/>
                <a:chExt cx="302" cy="403"/>
              </a:xfrm>
            </p:grpSpPr>
            <p:sp>
              <p:nvSpPr>
                <p:cNvPr id="15498" name="Rectangle 497"/>
                <p:cNvSpPr>
                  <a:spLocks noChangeArrowheads="1"/>
                </p:cNvSpPr>
                <p:nvPr/>
              </p:nvSpPr>
              <p:spPr bwMode="auto">
                <a:xfrm>
                  <a:off x="353" y="1612"/>
                  <a:ext cx="216" cy="40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r>
                    <a:rPr lang="en-US" sz="1200">
                      <a:latin typeface="Times New Roman" pitchFamily="18" charset="0"/>
                      <a:cs typeface="Times New Roman" pitchFamily="18" charset="0"/>
                    </a:rPr>
                    <a:t> </a:t>
                  </a:r>
                </a:p>
                <a:p>
                  <a:pPr eaLnBrk="0" hangingPunct="0"/>
                  <a:endParaRPr lang="en-US" sz="2400">
                    <a:latin typeface="Times New Roman" pitchFamily="18" charset="0"/>
                  </a:endParaRPr>
                </a:p>
              </p:txBody>
            </p:sp>
            <p:sp>
              <p:nvSpPr>
                <p:cNvPr id="15499" name="Rectangle 591"/>
                <p:cNvSpPr>
                  <a:spLocks noChangeArrowheads="1"/>
                </p:cNvSpPr>
                <p:nvPr/>
              </p:nvSpPr>
              <p:spPr bwMode="auto">
                <a:xfrm>
                  <a:off x="310" y="1612"/>
                  <a:ext cx="302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 wrap="none"/>
                <a:lstStyle/>
                <a:p>
                  <a:endParaRPr lang="ru-RU"/>
                </a:p>
              </p:txBody>
            </p:sp>
          </p:grpSp>
          <p:grpSp>
            <p:nvGrpSpPr>
              <p:cNvPr id="15399" name="Group 594"/>
              <p:cNvGrpSpPr>
                <a:grpSpLocks/>
              </p:cNvGrpSpPr>
              <p:nvPr/>
            </p:nvGrpSpPr>
            <p:grpSpPr bwMode="auto">
              <a:xfrm>
                <a:off x="612" y="1612"/>
                <a:ext cx="302" cy="403"/>
                <a:chOff x="612" y="1612"/>
                <a:chExt cx="302" cy="403"/>
              </a:xfrm>
            </p:grpSpPr>
            <p:sp>
              <p:nvSpPr>
                <p:cNvPr id="15496" name="Rectangle 498"/>
                <p:cNvSpPr>
                  <a:spLocks noChangeArrowheads="1"/>
                </p:cNvSpPr>
                <p:nvPr/>
              </p:nvSpPr>
              <p:spPr bwMode="auto">
                <a:xfrm>
                  <a:off x="655" y="1612"/>
                  <a:ext cx="216" cy="40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r>
                    <a:rPr lang="en-US" sz="1200">
                      <a:latin typeface="Times New Roman" pitchFamily="18" charset="0"/>
                      <a:cs typeface="Times New Roman" pitchFamily="18" charset="0"/>
                    </a:rPr>
                    <a:t> </a:t>
                  </a:r>
                </a:p>
                <a:p>
                  <a:pPr eaLnBrk="0" hangingPunct="0"/>
                  <a:endParaRPr lang="en-US" sz="2400">
                    <a:latin typeface="Times New Roman" pitchFamily="18" charset="0"/>
                  </a:endParaRPr>
                </a:p>
              </p:txBody>
            </p:sp>
            <p:sp>
              <p:nvSpPr>
                <p:cNvPr id="15497" name="Rectangle 593"/>
                <p:cNvSpPr>
                  <a:spLocks noChangeArrowheads="1"/>
                </p:cNvSpPr>
                <p:nvPr/>
              </p:nvSpPr>
              <p:spPr bwMode="auto">
                <a:xfrm>
                  <a:off x="612" y="1612"/>
                  <a:ext cx="302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 wrap="none"/>
                <a:lstStyle/>
                <a:p>
                  <a:endParaRPr lang="ru-RU"/>
                </a:p>
              </p:txBody>
            </p:sp>
          </p:grpSp>
          <p:grpSp>
            <p:nvGrpSpPr>
              <p:cNvPr id="15400" name="Group 596"/>
              <p:cNvGrpSpPr>
                <a:grpSpLocks/>
              </p:cNvGrpSpPr>
              <p:nvPr/>
            </p:nvGrpSpPr>
            <p:grpSpPr bwMode="auto">
              <a:xfrm>
                <a:off x="914" y="1612"/>
                <a:ext cx="302" cy="403"/>
                <a:chOff x="914" y="1612"/>
                <a:chExt cx="302" cy="403"/>
              </a:xfrm>
            </p:grpSpPr>
            <p:sp>
              <p:nvSpPr>
                <p:cNvPr id="15494" name="Rectangle 499"/>
                <p:cNvSpPr>
                  <a:spLocks noChangeArrowheads="1"/>
                </p:cNvSpPr>
                <p:nvPr/>
              </p:nvSpPr>
              <p:spPr bwMode="auto">
                <a:xfrm>
                  <a:off x="957" y="1612"/>
                  <a:ext cx="216" cy="40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r>
                    <a:rPr lang="en-US" sz="1200">
                      <a:latin typeface="Times New Roman" pitchFamily="18" charset="0"/>
                      <a:cs typeface="Times New Roman" pitchFamily="18" charset="0"/>
                    </a:rPr>
                    <a:t> </a:t>
                  </a:r>
                </a:p>
                <a:p>
                  <a:pPr eaLnBrk="0" hangingPunct="0"/>
                  <a:endParaRPr lang="en-US" sz="2400">
                    <a:latin typeface="Times New Roman" pitchFamily="18" charset="0"/>
                  </a:endParaRPr>
                </a:p>
              </p:txBody>
            </p:sp>
            <p:sp>
              <p:nvSpPr>
                <p:cNvPr id="15495" name="Rectangle 595"/>
                <p:cNvSpPr>
                  <a:spLocks noChangeArrowheads="1"/>
                </p:cNvSpPr>
                <p:nvPr/>
              </p:nvSpPr>
              <p:spPr bwMode="auto">
                <a:xfrm>
                  <a:off x="914" y="1612"/>
                  <a:ext cx="302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 wrap="none"/>
                <a:lstStyle/>
                <a:p>
                  <a:endParaRPr lang="ru-RU"/>
                </a:p>
              </p:txBody>
            </p:sp>
          </p:grpSp>
          <p:grpSp>
            <p:nvGrpSpPr>
              <p:cNvPr id="15401" name="Group 598"/>
              <p:cNvGrpSpPr>
                <a:grpSpLocks/>
              </p:cNvGrpSpPr>
              <p:nvPr/>
            </p:nvGrpSpPr>
            <p:grpSpPr bwMode="auto">
              <a:xfrm>
                <a:off x="1216" y="1612"/>
                <a:ext cx="302" cy="403"/>
                <a:chOff x="1216" y="1612"/>
                <a:chExt cx="302" cy="403"/>
              </a:xfrm>
            </p:grpSpPr>
            <p:sp>
              <p:nvSpPr>
                <p:cNvPr id="15492" name="Rectangle 500"/>
                <p:cNvSpPr>
                  <a:spLocks noChangeArrowheads="1"/>
                </p:cNvSpPr>
                <p:nvPr/>
              </p:nvSpPr>
              <p:spPr bwMode="auto">
                <a:xfrm>
                  <a:off x="1259" y="1612"/>
                  <a:ext cx="216" cy="40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r>
                    <a:rPr lang="en-US" sz="1200">
                      <a:latin typeface="Times New Roman" pitchFamily="18" charset="0"/>
                      <a:cs typeface="Times New Roman" pitchFamily="18" charset="0"/>
                    </a:rPr>
                    <a:t> </a:t>
                  </a:r>
                </a:p>
                <a:p>
                  <a:pPr eaLnBrk="0" hangingPunct="0"/>
                  <a:endParaRPr lang="en-US" sz="2400">
                    <a:latin typeface="Times New Roman" pitchFamily="18" charset="0"/>
                  </a:endParaRPr>
                </a:p>
              </p:txBody>
            </p:sp>
            <p:sp>
              <p:nvSpPr>
                <p:cNvPr id="15493" name="Rectangle 597"/>
                <p:cNvSpPr>
                  <a:spLocks noChangeArrowheads="1"/>
                </p:cNvSpPr>
                <p:nvPr/>
              </p:nvSpPr>
              <p:spPr bwMode="auto">
                <a:xfrm>
                  <a:off x="1216" y="1612"/>
                  <a:ext cx="302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 wrap="none"/>
                <a:lstStyle/>
                <a:p>
                  <a:endParaRPr lang="ru-RU"/>
                </a:p>
              </p:txBody>
            </p:sp>
          </p:grpSp>
          <p:grpSp>
            <p:nvGrpSpPr>
              <p:cNvPr id="15402" name="Group 600"/>
              <p:cNvGrpSpPr>
                <a:grpSpLocks/>
              </p:cNvGrpSpPr>
              <p:nvPr/>
            </p:nvGrpSpPr>
            <p:grpSpPr bwMode="auto">
              <a:xfrm>
                <a:off x="1518" y="1612"/>
                <a:ext cx="302" cy="403"/>
                <a:chOff x="1518" y="1612"/>
                <a:chExt cx="302" cy="403"/>
              </a:xfrm>
            </p:grpSpPr>
            <p:sp>
              <p:nvSpPr>
                <p:cNvPr id="15490" name="Rectangle 501"/>
                <p:cNvSpPr>
                  <a:spLocks noChangeArrowheads="1"/>
                </p:cNvSpPr>
                <p:nvPr/>
              </p:nvSpPr>
              <p:spPr bwMode="auto">
                <a:xfrm>
                  <a:off x="1561" y="1612"/>
                  <a:ext cx="216" cy="40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r>
                    <a:rPr lang="en-US" sz="1200">
                      <a:latin typeface="Times New Roman" pitchFamily="18" charset="0"/>
                      <a:cs typeface="Times New Roman" pitchFamily="18" charset="0"/>
                    </a:rPr>
                    <a:t> </a:t>
                  </a:r>
                </a:p>
                <a:p>
                  <a:pPr eaLnBrk="0" hangingPunct="0"/>
                  <a:endParaRPr lang="en-US" sz="2400">
                    <a:latin typeface="Times New Roman" pitchFamily="18" charset="0"/>
                  </a:endParaRPr>
                </a:p>
              </p:txBody>
            </p:sp>
            <p:sp>
              <p:nvSpPr>
                <p:cNvPr id="15491" name="Rectangle 599"/>
                <p:cNvSpPr>
                  <a:spLocks noChangeArrowheads="1"/>
                </p:cNvSpPr>
                <p:nvPr/>
              </p:nvSpPr>
              <p:spPr bwMode="auto">
                <a:xfrm>
                  <a:off x="1518" y="1612"/>
                  <a:ext cx="302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 wrap="none"/>
                <a:lstStyle/>
                <a:p>
                  <a:endParaRPr lang="ru-RU"/>
                </a:p>
              </p:txBody>
            </p:sp>
          </p:grpSp>
          <p:grpSp>
            <p:nvGrpSpPr>
              <p:cNvPr id="15403" name="Group 602"/>
              <p:cNvGrpSpPr>
                <a:grpSpLocks/>
              </p:cNvGrpSpPr>
              <p:nvPr/>
            </p:nvGrpSpPr>
            <p:grpSpPr bwMode="auto">
              <a:xfrm>
                <a:off x="1820" y="1612"/>
                <a:ext cx="302" cy="403"/>
                <a:chOff x="1820" y="1612"/>
                <a:chExt cx="302" cy="403"/>
              </a:xfrm>
            </p:grpSpPr>
            <p:sp>
              <p:nvSpPr>
                <p:cNvPr id="15488" name="Rectangle 502"/>
                <p:cNvSpPr>
                  <a:spLocks noChangeArrowheads="1"/>
                </p:cNvSpPr>
                <p:nvPr/>
              </p:nvSpPr>
              <p:spPr bwMode="auto">
                <a:xfrm>
                  <a:off x="1863" y="1612"/>
                  <a:ext cx="216" cy="40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r>
                    <a:rPr lang="en-US" sz="1200">
                      <a:latin typeface="Times New Roman" pitchFamily="18" charset="0"/>
                      <a:cs typeface="Times New Roman" pitchFamily="18" charset="0"/>
                    </a:rPr>
                    <a:t> </a:t>
                  </a:r>
                </a:p>
                <a:p>
                  <a:pPr eaLnBrk="0" hangingPunct="0"/>
                  <a:endParaRPr lang="en-US" sz="2400">
                    <a:latin typeface="Times New Roman" pitchFamily="18" charset="0"/>
                  </a:endParaRPr>
                </a:p>
              </p:txBody>
            </p:sp>
            <p:sp>
              <p:nvSpPr>
                <p:cNvPr id="15489" name="Rectangle 601"/>
                <p:cNvSpPr>
                  <a:spLocks noChangeArrowheads="1"/>
                </p:cNvSpPr>
                <p:nvPr/>
              </p:nvSpPr>
              <p:spPr bwMode="auto">
                <a:xfrm>
                  <a:off x="1820" y="1612"/>
                  <a:ext cx="302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 wrap="none"/>
                <a:lstStyle/>
                <a:p>
                  <a:endParaRPr lang="ru-RU"/>
                </a:p>
              </p:txBody>
            </p:sp>
          </p:grpSp>
          <p:grpSp>
            <p:nvGrpSpPr>
              <p:cNvPr id="15404" name="Group 604"/>
              <p:cNvGrpSpPr>
                <a:grpSpLocks/>
              </p:cNvGrpSpPr>
              <p:nvPr/>
            </p:nvGrpSpPr>
            <p:grpSpPr bwMode="auto">
              <a:xfrm>
                <a:off x="0" y="2015"/>
                <a:ext cx="310" cy="403"/>
                <a:chOff x="0" y="2015"/>
                <a:chExt cx="310" cy="403"/>
              </a:xfrm>
            </p:grpSpPr>
            <p:sp>
              <p:nvSpPr>
                <p:cNvPr id="15486" name="Rectangle 503"/>
                <p:cNvSpPr>
                  <a:spLocks noChangeArrowheads="1"/>
                </p:cNvSpPr>
                <p:nvPr/>
              </p:nvSpPr>
              <p:spPr bwMode="auto">
                <a:xfrm>
                  <a:off x="43" y="2015"/>
                  <a:ext cx="224" cy="40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r>
                    <a:rPr lang="en-US" sz="1200">
                      <a:latin typeface="Times New Roman" pitchFamily="18" charset="0"/>
                      <a:cs typeface="Times New Roman" pitchFamily="18" charset="0"/>
                    </a:rPr>
                    <a:t> </a:t>
                  </a:r>
                </a:p>
                <a:p>
                  <a:pPr eaLnBrk="0" hangingPunct="0"/>
                  <a:endParaRPr lang="en-US" sz="2400">
                    <a:latin typeface="Times New Roman" pitchFamily="18" charset="0"/>
                  </a:endParaRPr>
                </a:p>
              </p:txBody>
            </p:sp>
            <p:sp>
              <p:nvSpPr>
                <p:cNvPr id="15487" name="Rectangle 603"/>
                <p:cNvSpPr>
                  <a:spLocks noChangeArrowheads="1"/>
                </p:cNvSpPr>
                <p:nvPr/>
              </p:nvSpPr>
              <p:spPr bwMode="auto">
                <a:xfrm>
                  <a:off x="0" y="2015"/>
                  <a:ext cx="310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 wrap="none"/>
                <a:lstStyle/>
                <a:p>
                  <a:endParaRPr lang="ru-RU"/>
                </a:p>
              </p:txBody>
            </p:sp>
          </p:grpSp>
          <p:grpSp>
            <p:nvGrpSpPr>
              <p:cNvPr id="15405" name="Group 606"/>
              <p:cNvGrpSpPr>
                <a:grpSpLocks/>
              </p:cNvGrpSpPr>
              <p:nvPr/>
            </p:nvGrpSpPr>
            <p:grpSpPr bwMode="auto">
              <a:xfrm>
                <a:off x="310" y="2015"/>
                <a:ext cx="302" cy="403"/>
                <a:chOff x="310" y="2015"/>
                <a:chExt cx="302" cy="403"/>
              </a:xfrm>
            </p:grpSpPr>
            <p:sp>
              <p:nvSpPr>
                <p:cNvPr id="15484" name="Rectangle 504"/>
                <p:cNvSpPr>
                  <a:spLocks noChangeArrowheads="1"/>
                </p:cNvSpPr>
                <p:nvPr/>
              </p:nvSpPr>
              <p:spPr bwMode="auto">
                <a:xfrm>
                  <a:off x="353" y="2015"/>
                  <a:ext cx="216" cy="40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r>
                    <a:rPr lang="en-US" sz="1200">
                      <a:latin typeface="Times New Roman" pitchFamily="18" charset="0"/>
                      <a:cs typeface="Times New Roman" pitchFamily="18" charset="0"/>
                    </a:rPr>
                    <a:t> </a:t>
                  </a:r>
                </a:p>
                <a:p>
                  <a:pPr eaLnBrk="0" hangingPunct="0"/>
                  <a:endParaRPr lang="en-US" sz="2400">
                    <a:latin typeface="Times New Roman" pitchFamily="18" charset="0"/>
                  </a:endParaRPr>
                </a:p>
              </p:txBody>
            </p:sp>
            <p:sp>
              <p:nvSpPr>
                <p:cNvPr id="15485" name="Rectangle 605"/>
                <p:cNvSpPr>
                  <a:spLocks noChangeArrowheads="1"/>
                </p:cNvSpPr>
                <p:nvPr/>
              </p:nvSpPr>
              <p:spPr bwMode="auto">
                <a:xfrm>
                  <a:off x="310" y="2015"/>
                  <a:ext cx="302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 wrap="none"/>
                <a:lstStyle/>
                <a:p>
                  <a:endParaRPr lang="ru-RU"/>
                </a:p>
              </p:txBody>
            </p:sp>
          </p:grpSp>
          <p:grpSp>
            <p:nvGrpSpPr>
              <p:cNvPr id="15406" name="Group 608"/>
              <p:cNvGrpSpPr>
                <a:grpSpLocks/>
              </p:cNvGrpSpPr>
              <p:nvPr/>
            </p:nvGrpSpPr>
            <p:grpSpPr bwMode="auto">
              <a:xfrm>
                <a:off x="612" y="2015"/>
                <a:ext cx="302" cy="403"/>
                <a:chOff x="612" y="2015"/>
                <a:chExt cx="302" cy="403"/>
              </a:xfrm>
            </p:grpSpPr>
            <p:sp>
              <p:nvSpPr>
                <p:cNvPr id="15482" name="Rectangle 505"/>
                <p:cNvSpPr>
                  <a:spLocks noChangeArrowheads="1"/>
                </p:cNvSpPr>
                <p:nvPr/>
              </p:nvSpPr>
              <p:spPr bwMode="auto">
                <a:xfrm>
                  <a:off x="655" y="2015"/>
                  <a:ext cx="216" cy="40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r>
                    <a:rPr lang="en-US" sz="1200">
                      <a:latin typeface="Times New Roman" pitchFamily="18" charset="0"/>
                      <a:cs typeface="Times New Roman" pitchFamily="18" charset="0"/>
                    </a:rPr>
                    <a:t> </a:t>
                  </a:r>
                </a:p>
                <a:p>
                  <a:pPr eaLnBrk="0" hangingPunct="0"/>
                  <a:endParaRPr lang="en-US" sz="2400">
                    <a:latin typeface="Times New Roman" pitchFamily="18" charset="0"/>
                  </a:endParaRPr>
                </a:p>
              </p:txBody>
            </p:sp>
            <p:sp>
              <p:nvSpPr>
                <p:cNvPr id="15483" name="Rectangle 607"/>
                <p:cNvSpPr>
                  <a:spLocks noChangeArrowheads="1"/>
                </p:cNvSpPr>
                <p:nvPr/>
              </p:nvSpPr>
              <p:spPr bwMode="auto">
                <a:xfrm>
                  <a:off x="612" y="2015"/>
                  <a:ext cx="302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 wrap="none"/>
                <a:lstStyle/>
                <a:p>
                  <a:endParaRPr lang="ru-RU"/>
                </a:p>
              </p:txBody>
            </p:sp>
          </p:grpSp>
          <p:grpSp>
            <p:nvGrpSpPr>
              <p:cNvPr id="15407" name="Group 610"/>
              <p:cNvGrpSpPr>
                <a:grpSpLocks/>
              </p:cNvGrpSpPr>
              <p:nvPr/>
            </p:nvGrpSpPr>
            <p:grpSpPr bwMode="auto">
              <a:xfrm>
                <a:off x="914" y="2015"/>
                <a:ext cx="302" cy="403"/>
                <a:chOff x="914" y="2015"/>
                <a:chExt cx="302" cy="403"/>
              </a:xfrm>
            </p:grpSpPr>
            <p:sp>
              <p:nvSpPr>
                <p:cNvPr id="15480" name="Rectangle 506"/>
                <p:cNvSpPr>
                  <a:spLocks noChangeArrowheads="1"/>
                </p:cNvSpPr>
                <p:nvPr/>
              </p:nvSpPr>
              <p:spPr bwMode="auto">
                <a:xfrm>
                  <a:off x="957" y="2015"/>
                  <a:ext cx="216" cy="40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r>
                    <a:rPr lang="en-US" sz="1200">
                      <a:latin typeface="Times New Roman" pitchFamily="18" charset="0"/>
                      <a:cs typeface="Times New Roman" pitchFamily="18" charset="0"/>
                    </a:rPr>
                    <a:t> </a:t>
                  </a:r>
                </a:p>
                <a:p>
                  <a:pPr eaLnBrk="0" hangingPunct="0"/>
                  <a:endParaRPr lang="en-US" sz="2400">
                    <a:latin typeface="Times New Roman" pitchFamily="18" charset="0"/>
                  </a:endParaRPr>
                </a:p>
              </p:txBody>
            </p:sp>
            <p:sp>
              <p:nvSpPr>
                <p:cNvPr id="15481" name="Rectangle 609"/>
                <p:cNvSpPr>
                  <a:spLocks noChangeArrowheads="1"/>
                </p:cNvSpPr>
                <p:nvPr/>
              </p:nvSpPr>
              <p:spPr bwMode="auto">
                <a:xfrm>
                  <a:off x="914" y="2015"/>
                  <a:ext cx="302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 wrap="none"/>
                <a:lstStyle/>
                <a:p>
                  <a:endParaRPr lang="ru-RU"/>
                </a:p>
              </p:txBody>
            </p:sp>
          </p:grpSp>
          <p:grpSp>
            <p:nvGrpSpPr>
              <p:cNvPr id="15408" name="Group 612"/>
              <p:cNvGrpSpPr>
                <a:grpSpLocks/>
              </p:cNvGrpSpPr>
              <p:nvPr/>
            </p:nvGrpSpPr>
            <p:grpSpPr bwMode="auto">
              <a:xfrm>
                <a:off x="1216" y="2015"/>
                <a:ext cx="302" cy="403"/>
                <a:chOff x="1216" y="2015"/>
                <a:chExt cx="302" cy="403"/>
              </a:xfrm>
            </p:grpSpPr>
            <p:sp>
              <p:nvSpPr>
                <p:cNvPr id="15478" name="Rectangle 507"/>
                <p:cNvSpPr>
                  <a:spLocks noChangeArrowheads="1"/>
                </p:cNvSpPr>
                <p:nvPr/>
              </p:nvSpPr>
              <p:spPr bwMode="auto">
                <a:xfrm>
                  <a:off x="1259" y="2015"/>
                  <a:ext cx="216" cy="40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r>
                    <a:rPr lang="en-US" sz="1200">
                      <a:latin typeface="Times New Roman" pitchFamily="18" charset="0"/>
                      <a:cs typeface="Times New Roman" pitchFamily="18" charset="0"/>
                    </a:rPr>
                    <a:t> </a:t>
                  </a:r>
                </a:p>
                <a:p>
                  <a:pPr eaLnBrk="0" hangingPunct="0"/>
                  <a:endParaRPr lang="en-US" sz="2400">
                    <a:latin typeface="Times New Roman" pitchFamily="18" charset="0"/>
                  </a:endParaRPr>
                </a:p>
              </p:txBody>
            </p:sp>
            <p:sp>
              <p:nvSpPr>
                <p:cNvPr id="15479" name="Rectangle 611"/>
                <p:cNvSpPr>
                  <a:spLocks noChangeArrowheads="1"/>
                </p:cNvSpPr>
                <p:nvPr/>
              </p:nvSpPr>
              <p:spPr bwMode="auto">
                <a:xfrm>
                  <a:off x="1216" y="2015"/>
                  <a:ext cx="302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 wrap="none"/>
                <a:lstStyle/>
                <a:p>
                  <a:endParaRPr lang="ru-RU"/>
                </a:p>
              </p:txBody>
            </p:sp>
          </p:grpSp>
          <p:grpSp>
            <p:nvGrpSpPr>
              <p:cNvPr id="15409" name="Group 614"/>
              <p:cNvGrpSpPr>
                <a:grpSpLocks/>
              </p:cNvGrpSpPr>
              <p:nvPr/>
            </p:nvGrpSpPr>
            <p:grpSpPr bwMode="auto">
              <a:xfrm>
                <a:off x="1518" y="2015"/>
                <a:ext cx="302" cy="403"/>
                <a:chOff x="1518" y="2015"/>
                <a:chExt cx="302" cy="403"/>
              </a:xfrm>
            </p:grpSpPr>
            <p:sp>
              <p:nvSpPr>
                <p:cNvPr id="15476" name="Rectangle 508"/>
                <p:cNvSpPr>
                  <a:spLocks noChangeArrowheads="1"/>
                </p:cNvSpPr>
                <p:nvPr/>
              </p:nvSpPr>
              <p:spPr bwMode="auto">
                <a:xfrm>
                  <a:off x="1561" y="2015"/>
                  <a:ext cx="216" cy="40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r>
                    <a:rPr lang="en-US" sz="1200">
                      <a:latin typeface="Times New Roman" pitchFamily="18" charset="0"/>
                      <a:cs typeface="Times New Roman" pitchFamily="18" charset="0"/>
                    </a:rPr>
                    <a:t> </a:t>
                  </a:r>
                </a:p>
                <a:p>
                  <a:pPr eaLnBrk="0" hangingPunct="0"/>
                  <a:endParaRPr lang="en-US" sz="2400">
                    <a:latin typeface="Times New Roman" pitchFamily="18" charset="0"/>
                  </a:endParaRPr>
                </a:p>
              </p:txBody>
            </p:sp>
            <p:sp>
              <p:nvSpPr>
                <p:cNvPr id="15477" name="Rectangle 613"/>
                <p:cNvSpPr>
                  <a:spLocks noChangeArrowheads="1"/>
                </p:cNvSpPr>
                <p:nvPr/>
              </p:nvSpPr>
              <p:spPr bwMode="auto">
                <a:xfrm>
                  <a:off x="1518" y="2015"/>
                  <a:ext cx="302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 wrap="none"/>
                <a:lstStyle/>
                <a:p>
                  <a:endParaRPr lang="ru-RU"/>
                </a:p>
              </p:txBody>
            </p:sp>
          </p:grpSp>
          <p:grpSp>
            <p:nvGrpSpPr>
              <p:cNvPr id="15410" name="Group 616"/>
              <p:cNvGrpSpPr>
                <a:grpSpLocks/>
              </p:cNvGrpSpPr>
              <p:nvPr/>
            </p:nvGrpSpPr>
            <p:grpSpPr bwMode="auto">
              <a:xfrm>
                <a:off x="1820" y="2015"/>
                <a:ext cx="302" cy="403"/>
                <a:chOff x="1820" y="2015"/>
                <a:chExt cx="302" cy="403"/>
              </a:xfrm>
            </p:grpSpPr>
            <p:sp>
              <p:nvSpPr>
                <p:cNvPr id="15474" name="Rectangle 509"/>
                <p:cNvSpPr>
                  <a:spLocks noChangeArrowheads="1"/>
                </p:cNvSpPr>
                <p:nvPr/>
              </p:nvSpPr>
              <p:spPr bwMode="auto">
                <a:xfrm>
                  <a:off x="1863" y="2015"/>
                  <a:ext cx="216" cy="40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r>
                    <a:rPr lang="en-US" sz="1200">
                      <a:latin typeface="Times New Roman" pitchFamily="18" charset="0"/>
                      <a:cs typeface="Times New Roman" pitchFamily="18" charset="0"/>
                    </a:rPr>
                    <a:t> </a:t>
                  </a:r>
                </a:p>
                <a:p>
                  <a:pPr eaLnBrk="0" hangingPunct="0"/>
                  <a:endParaRPr lang="en-US" sz="2400">
                    <a:latin typeface="Times New Roman" pitchFamily="18" charset="0"/>
                  </a:endParaRPr>
                </a:p>
              </p:txBody>
            </p:sp>
            <p:sp>
              <p:nvSpPr>
                <p:cNvPr id="15475" name="Rectangle 615"/>
                <p:cNvSpPr>
                  <a:spLocks noChangeArrowheads="1"/>
                </p:cNvSpPr>
                <p:nvPr/>
              </p:nvSpPr>
              <p:spPr bwMode="auto">
                <a:xfrm>
                  <a:off x="1820" y="2015"/>
                  <a:ext cx="302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 wrap="none"/>
                <a:lstStyle/>
                <a:p>
                  <a:endParaRPr lang="ru-RU"/>
                </a:p>
              </p:txBody>
            </p:sp>
          </p:grpSp>
          <p:grpSp>
            <p:nvGrpSpPr>
              <p:cNvPr id="15411" name="Group 618"/>
              <p:cNvGrpSpPr>
                <a:grpSpLocks/>
              </p:cNvGrpSpPr>
              <p:nvPr/>
            </p:nvGrpSpPr>
            <p:grpSpPr bwMode="auto">
              <a:xfrm>
                <a:off x="0" y="2418"/>
                <a:ext cx="310" cy="403"/>
                <a:chOff x="0" y="2418"/>
                <a:chExt cx="310" cy="403"/>
              </a:xfrm>
            </p:grpSpPr>
            <p:sp>
              <p:nvSpPr>
                <p:cNvPr id="15472" name="Rectangle 510"/>
                <p:cNvSpPr>
                  <a:spLocks noChangeArrowheads="1"/>
                </p:cNvSpPr>
                <p:nvPr/>
              </p:nvSpPr>
              <p:spPr bwMode="auto">
                <a:xfrm>
                  <a:off x="43" y="2418"/>
                  <a:ext cx="224" cy="40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r>
                    <a:rPr lang="en-US" sz="1200">
                      <a:latin typeface="Times New Roman" pitchFamily="18" charset="0"/>
                      <a:cs typeface="Times New Roman" pitchFamily="18" charset="0"/>
                    </a:rPr>
                    <a:t> </a:t>
                  </a:r>
                </a:p>
                <a:p>
                  <a:pPr eaLnBrk="0" hangingPunct="0"/>
                  <a:endParaRPr lang="en-US" sz="2400">
                    <a:latin typeface="Times New Roman" pitchFamily="18" charset="0"/>
                  </a:endParaRPr>
                </a:p>
              </p:txBody>
            </p:sp>
            <p:sp>
              <p:nvSpPr>
                <p:cNvPr id="15473" name="Rectangle 617"/>
                <p:cNvSpPr>
                  <a:spLocks noChangeArrowheads="1"/>
                </p:cNvSpPr>
                <p:nvPr/>
              </p:nvSpPr>
              <p:spPr bwMode="auto">
                <a:xfrm>
                  <a:off x="0" y="2418"/>
                  <a:ext cx="310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 wrap="none"/>
                <a:lstStyle/>
                <a:p>
                  <a:endParaRPr lang="ru-RU"/>
                </a:p>
              </p:txBody>
            </p:sp>
          </p:grpSp>
          <p:grpSp>
            <p:nvGrpSpPr>
              <p:cNvPr id="15412" name="Group 620"/>
              <p:cNvGrpSpPr>
                <a:grpSpLocks/>
              </p:cNvGrpSpPr>
              <p:nvPr/>
            </p:nvGrpSpPr>
            <p:grpSpPr bwMode="auto">
              <a:xfrm>
                <a:off x="310" y="2418"/>
                <a:ext cx="302" cy="403"/>
                <a:chOff x="310" y="2418"/>
                <a:chExt cx="302" cy="403"/>
              </a:xfrm>
            </p:grpSpPr>
            <p:sp>
              <p:nvSpPr>
                <p:cNvPr id="15470" name="Rectangle 511"/>
                <p:cNvSpPr>
                  <a:spLocks noChangeArrowheads="1"/>
                </p:cNvSpPr>
                <p:nvPr/>
              </p:nvSpPr>
              <p:spPr bwMode="auto">
                <a:xfrm>
                  <a:off x="353" y="2418"/>
                  <a:ext cx="216" cy="40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r>
                    <a:rPr lang="en-US" sz="1200">
                      <a:latin typeface="Times New Roman" pitchFamily="18" charset="0"/>
                      <a:cs typeface="Times New Roman" pitchFamily="18" charset="0"/>
                    </a:rPr>
                    <a:t> </a:t>
                  </a:r>
                </a:p>
                <a:p>
                  <a:pPr eaLnBrk="0" hangingPunct="0"/>
                  <a:endParaRPr lang="en-US" sz="2400">
                    <a:latin typeface="Times New Roman" pitchFamily="18" charset="0"/>
                  </a:endParaRPr>
                </a:p>
              </p:txBody>
            </p:sp>
            <p:sp>
              <p:nvSpPr>
                <p:cNvPr id="15471" name="Rectangle 619"/>
                <p:cNvSpPr>
                  <a:spLocks noChangeArrowheads="1"/>
                </p:cNvSpPr>
                <p:nvPr/>
              </p:nvSpPr>
              <p:spPr bwMode="auto">
                <a:xfrm>
                  <a:off x="310" y="2418"/>
                  <a:ext cx="302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 wrap="none"/>
                <a:lstStyle/>
                <a:p>
                  <a:endParaRPr lang="ru-RU"/>
                </a:p>
              </p:txBody>
            </p:sp>
          </p:grpSp>
          <p:grpSp>
            <p:nvGrpSpPr>
              <p:cNvPr id="15413" name="Group 622"/>
              <p:cNvGrpSpPr>
                <a:grpSpLocks/>
              </p:cNvGrpSpPr>
              <p:nvPr/>
            </p:nvGrpSpPr>
            <p:grpSpPr bwMode="auto">
              <a:xfrm>
                <a:off x="612" y="2418"/>
                <a:ext cx="302" cy="403"/>
                <a:chOff x="612" y="2418"/>
                <a:chExt cx="302" cy="403"/>
              </a:xfrm>
            </p:grpSpPr>
            <p:sp>
              <p:nvSpPr>
                <p:cNvPr id="15468" name="Rectangle 512"/>
                <p:cNvSpPr>
                  <a:spLocks noChangeArrowheads="1"/>
                </p:cNvSpPr>
                <p:nvPr/>
              </p:nvSpPr>
              <p:spPr bwMode="auto">
                <a:xfrm>
                  <a:off x="655" y="2418"/>
                  <a:ext cx="216" cy="40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r>
                    <a:rPr lang="en-US" sz="1200">
                      <a:latin typeface="Times New Roman" pitchFamily="18" charset="0"/>
                      <a:cs typeface="Times New Roman" pitchFamily="18" charset="0"/>
                    </a:rPr>
                    <a:t> </a:t>
                  </a:r>
                </a:p>
                <a:p>
                  <a:pPr eaLnBrk="0" hangingPunct="0"/>
                  <a:endParaRPr lang="en-US" sz="2400">
                    <a:latin typeface="Times New Roman" pitchFamily="18" charset="0"/>
                  </a:endParaRPr>
                </a:p>
              </p:txBody>
            </p:sp>
            <p:sp>
              <p:nvSpPr>
                <p:cNvPr id="15469" name="Rectangle 621"/>
                <p:cNvSpPr>
                  <a:spLocks noChangeArrowheads="1"/>
                </p:cNvSpPr>
                <p:nvPr/>
              </p:nvSpPr>
              <p:spPr bwMode="auto">
                <a:xfrm>
                  <a:off x="612" y="2418"/>
                  <a:ext cx="302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 wrap="none"/>
                <a:lstStyle/>
                <a:p>
                  <a:endParaRPr lang="ru-RU"/>
                </a:p>
              </p:txBody>
            </p:sp>
          </p:grpSp>
          <p:grpSp>
            <p:nvGrpSpPr>
              <p:cNvPr id="15414" name="Group 624"/>
              <p:cNvGrpSpPr>
                <a:grpSpLocks/>
              </p:cNvGrpSpPr>
              <p:nvPr/>
            </p:nvGrpSpPr>
            <p:grpSpPr bwMode="auto">
              <a:xfrm>
                <a:off x="914" y="2418"/>
                <a:ext cx="302" cy="403"/>
                <a:chOff x="914" y="2418"/>
                <a:chExt cx="302" cy="403"/>
              </a:xfrm>
            </p:grpSpPr>
            <p:sp>
              <p:nvSpPr>
                <p:cNvPr id="15466" name="Rectangle 513"/>
                <p:cNvSpPr>
                  <a:spLocks noChangeArrowheads="1"/>
                </p:cNvSpPr>
                <p:nvPr/>
              </p:nvSpPr>
              <p:spPr bwMode="auto">
                <a:xfrm>
                  <a:off x="957" y="2418"/>
                  <a:ext cx="216" cy="40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r>
                    <a:rPr lang="en-US" sz="1200">
                      <a:latin typeface="Times New Roman" pitchFamily="18" charset="0"/>
                      <a:cs typeface="Times New Roman" pitchFamily="18" charset="0"/>
                    </a:rPr>
                    <a:t> </a:t>
                  </a:r>
                </a:p>
                <a:p>
                  <a:pPr eaLnBrk="0" hangingPunct="0"/>
                  <a:endParaRPr lang="en-US" sz="2400">
                    <a:latin typeface="Times New Roman" pitchFamily="18" charset="0"/>
                  </a:endParaRPr>
                </a:p>
              </p:txBody>
            </p:sp>
            <p:sp>
              <p:nvSpPr>
                <p:cNvPr id="15467" name="Rectangle 623"/>
                <p:cNvSpPr>
                  <a:spLocks noChangeArrowheads="1"/>
                </p:cNvSpPr>
                <p:nvPr/>
              </p:nvSpPr>
              <p:spPr bwMode="auto">
                <a:xfrm>
                  <a:off x="914" y="2418"/>
                  <a:ext cx="302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 wrap="none"/>
                <a:lstStyle/>
                <a:p>
                  <a:endParaRPr lang="ru-RU"/>
                </a:p>
              </p:txBody>
            </p:sp>
          </p:grpSp>
          <p:grpSp>
            <p:nvGrpSpPr>
              <p:cNvPr id="15415" name="Group 626"/>
              <p:cNvGrpSpPr>
                <a:grpSpLocks/>
              </p:cNvGrpSpPr>
              <p:nvPr/>
            </p:nvGrpSpPr>
            <p:grpSpPr bwMode="auto">
              <a:xfrm>
                <a:off x="1216" y="2418"/>
                <a:ext cx="302" cy="403"/>
                <a:chOff x="1216" y="2418"/>
                <a:chExt cx="302" cy="403"/>
              </a:xfrm>
            </p:grpSpPr>
            <p:sp>
              <p:nvSpPr>
                <p:cNvPr id="15464" name="Rectangle 514"/>
                <p:cNvSpPr>
                  <a:spLocks noChangeArrowheads="1"/>
                </p:cNvSpPr>
                <p:nvPr/>
              </p:nvSpPr>
              <p:spPr bwMode="auto">
                <a:xfrm>
                  <a:off x="1259" y="2418"/>
                  <a:ext cx="216" cy="40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r>
                    <a:rPr lang="en-US" sz="1200">
                      <a:latin typeface="Times New Roman" pitchFamily="18" charset="0"/>
                      <a:cs typeface="Times New Roman" pitchFamily="18" charset="0"/>
                    </a:rPr>
                    <a:t> </a:t>
                  </a:r>
                </a:p>
                <a:p>
                  <a:pPr eaLnBrk="0" hangingPunct="0"/>
                  <a:endParaRPr lang="en-US" sz="2400">
                    <a:latin typeface="Times New Roman" pitchFamily="18" charset="0"/>
                  </a:endParaRPr>
                </a:p>
              </p:txBody>
            </p:sp>
            <p:sp>
              <p:nvSpPr>
                <p:cNvPr id="15465" name="Rectangle 625"/>
                <p:cNvSpPr>
                  <a:spLocks noChangeArrowheads="1"/>
                </p:cNvSpPr>
                <p:nvPr/>
              </p:nvSpPr>
              <p:spPr bwMode="auto">
                <a:xfrm>
                  <a:off x="1216" y="2418"/>
                  <a:ext cx="302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 wrap="none"/>
                <a:lstStyle/>
                <a:p>
                  <a:endParaRPr lang="ru-RU"/>
                </a:p>
              </p:txBody>
            </p:sp>
          </p:grpSp>
          <p:grpSp>
            <p:nvGrpSpPr>
              <p:cNvPr id="15416" name="Group 628"/>
              <p:cNvGrpSpPr>
                <a:grpSpLocks/>
              </p:cNvGrpSpPr>
              <p:nvPr/>
            </p:nvGrpSpPr>
            <p:grpSpPr bwMode="auto">
              <a:xfrm>
                <a:off x="1518" y="2418"/>
                <a:ext cx="302" cy="403"/>
                <a:chOff x="1518" y="2418"/>
                <a:chExt cx="302" cy="403"/>
              </a:xfrm>
            </p:grpSpPr>
            <p:sp>
              <p:nvSpPr>
                <p:cNvPr id="15462" name="Rectangle 515"/>
                <p:cNvSpPr>
                  <a:spLocks noChangeArrowheads="1"/>
                </p:cNvSpPr>
                <p:nvPr/>
              </p:nvSpPr>
              <p:spPr bwMode="auto">
                <a:xfrm>
                  <a:off x="1561" y="2418"/>
                  <a:ext cx="216" cy="40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r>
                    <a:rPr lang="en-US" sz="1200">
                      <a:latin typeface="Times New Roman" pitchFamily="18" charset="0"/>
                      <a:cs typeface="Times New Roman" pitchFamily="18" charset="0"/>
                    </a:rPr>
                    <a:t> </a:t>
                  </a:r>
                </a:p>
                <a:p>
                  <a:pPr eaLnBrk="0" hangingPunct="0"/>
                  <a:endParaRPr lang="en-US" sz="2400">
                    <a:latin typeface="Times New Roman" pitchFamily="18" charset="0"/>
                  </a:endParaRPr>
                </a:p>
              </p:txBody>
            </p:sp>
            <p:sp>
              <p:nvSpPr>
                <p:cNvPr id="15463" name="Rectangle 627"/>
                <p:cNvSpPr>
                  <a:spLocks noChangeArrowheads="1"/>
                </p:cNvSpPr>
                <p:nvPr/>
              </p:nvSpPr>
              <p:spPr bwMode="auto">
                <a:xfrm>
                  <a:off x="1518" y="2418"/>
                  <a:ext cx="302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 wrap="none"/>
                <a:lstStyle/>
                <a:p>
                  <a:endParaRPr lang="ru-RU"/>
                </a:p>
              </p:txBody>
            </p:sp>
          </p:grpSp>
          <p:grpSp>
            <p:nvGrpSpPr>
              <p:cNvPr id="15417" name="Group 630"/>
              <p:cNvGrpSpPr>
                <a:grpSpLocks/>
              </p:cNvGrpSpPr>
              <p:nvPr/>
            </p:nvGrpSpPr>
            <p:grpSpPr bwMode="auto">
              <a:xfrm>
                <a:off x="1820" y="2418"/>
                <a:ext cx="302" cy="403"/>
                <a:chOff x="1820" y="2418"/>
                <a:chExt cx="302" cy="403"/>
              </a:xfrm>
            </p:grpSpPr>
            <p:sp>
              <p:nvSpPr>
                <p:cNvPr id="15460" name="Rectangle 516"/>
                <p:cNvSpPr>
                  <a:spLocks noChangeArrowheads="1"/>
                </p:cNvSpPr>
                <p:nvPr/>
              </p:nvSpPr>
              <p:spPr bwMode="auto">
                <a:xfrm>
                  <a:off x="1863" y="2418"/>
                  <a:ext cx="216" cy="40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r>
                    <a:rPr lang="en-US" sz="1200">
                      <a:latin typeface="Times New Roman" pitchFamily="18" charset="0"/>
                      <a:cs typeface="Times New Roman" pitchFamily="18" charset="0"/>
                    </a:rPr>
                    <a:t> </a:t>
                  </a:r>
                </a:p>
                <a:p>
                  <a:pPr eaLnBrk="0" hangingPunct="0"/>
                  <a:endParaRPr lang="en-US" sz="2400">
                    <a:latin typeface="Times New Roman" pitchFamily="18" charset="0"/>
                  </a:endParaRPr>
                </a:p>
              </p:txBody>
            </p:sp>
            <p:sp>
              <p:nvSpPr>
                <p:cNvPr id="15461" name="Rectangle 629"/>
                <p:cNvSpPr>
                  <a:spLocks noChangeArrowheads="1"/>
                </p:cNvSpPr>
                <p:nvPr/>
              </p:nvSpPr>
              <p:spPr bwMode="auto">
                <a:xfrm>
                  <a:off x="1820" y="2418"/>
                  <a:ext cx="302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 wrap="none"/>
                <a:lstStyle/>
                <a:p>
                  <a:endParaRPr lang="ru-RU"/>
                </a:p>
              </p:txBody>
            </p:sp>
          </p:grpSp>
          <p:grpSp>
            <p:nvGrpSpPr>
              <p:cNvPr id="15418" name="Group 632"/>
              <p:cNvGrpSpPr>
                <a:grpSpLocks/>
              </p:cNvGrpSpPr>
              <p:nvPr/>
            </p:nvGrpSpPr>
            <p:grpSpPr bwMode="auto">
              <a:xfrm>
                <a:off x="0" y="2821"/>
                <a:ext cx="310" cy="403"/>
                <a:chOff x="0" y="2821"/>
                <a:chExt cx="310" cy="403"/>
              </a:xfrm>
            </p:grpSpPr>
            <p:sp>
              <p:nvSpPr>
                <p:cNvPr id="15458" name="Rectangle 517"/>
                <p:cNvSpPr>
                  <a:spLocks noChangeArrowheads="1"/>
                </p:cNvSpPr>
                <p:nvPr/>
              </p:nvSpPr>
              <p:spPr bwMode="auto">
                <a:xfrm>
                  <a:off x="43" y="2821"/>
                  <a:ext cx="224" cy="40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r>
                    <a:rPr lang="en-US" sz="1200">
                      <a:latin typeface="Times New Roman" pitchFamily="18" charset="0"/>
                      <a:cs typeface="Times New Roman" pitchFamily="18" charset="0"/>
                    </a:rPr>
                    <a:t> </a:t>
                  </a:r>
                </a:p>
                <a:p>
                  <a:pPr eaLnBrk="0" hangingPunct="0"/>
                  <a:endParaRPr lang="en-US" sz="2400">
                    <a:latin typeface="Times New Roman" pitchFamily="18" charset="0"/>
                  </a:endParaRPr>
                </a:p>
              </p:txBody>
            </p:sp>
            <p:sp>
              <p:nvSpPr>
                <p:cNvPr id="15459" name="Rectangle 631"/>
                <p:cNvSpPr>
                  <a:spLocks noChangeArrowheads="1"/>
                </p:cNvSpPr>
                <p:nvPr/>
              </p:nvSpPr>
              <p:spPr bwMode="auto">
                <a:xfrm>
                  <a:off x="0" y="2821"/>
                  <a:ext cx="310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 wrap="none"/>
                <a:lstStyle/>
                <a:p>
                  <a:endParaRPr lang="ru-RU"/>
                </a:p>
              </p:txBody>
            </p:sp>
          </p:grpSp>
          <p:grpSp>
            <p:nvGrpSpPr>
              <p:cNvPr id="15419" name="Group 634"/>
              <p:cNvGrpSpPr>
                <a:grpSpLocks/>
              </p:cNvGrpSpPr>
              <p:nvPr/>
            </p:nvGrpSpPr>
            <p:grpSpPr bwMode="auto">
              <a:xfrm>
                <a:off x="310" y="2821"/>
                <a:ext cx="302" cy="403"/>
                <a:chOff x="310" y="2821"/>
                <a:chExt cx="302" cy="403"/>
              </a:xfrm>
            </p:grpSpPr>
            <p:sp>
              <p:nvSpPr>
                <p:cNvPr id="15456" name="Rectangle 518"/>
                <p:cNvSpPr>
                  <a:spLocks noChangeArrowheads="1"/>
                </p:cNvSpPr>
                <p:nvPr/>
              </p:nvSpPr>
              <p:spPr bwMode="auto">
                <a:xfrm>
                  <a:off x="353" y="2821"/>
                  <a:ext cx="216" cy="40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r>
                    <a:rPr lang="en-US" sz="1200">
                      <a:latin typeface="Times New Roman" pitchFamily="18" charset="0"/>
                      <a:cs typeface="Times New Roman" pitchFamily="18" charset="0"/>
                    </a:rPr>
                    <a:t> </a:t>
                  </a:r>
                </a:p>
                <a:p>
                  <a:pPr eaLnBrk="0" hangingPunct="0"/>
                  <a:endParaRPr lang="en-US" sz="2400">
                    <a:latin typeface="Times New Roman" pitchFamily="18" charset="0"/>
                  </a:endParaRPr>
                </a:p>
              </p:txBody>
            </p:sp>
            <p:sp>
              <p:nvSpPr>
                <p:cNvPr id="15457" name="Rectangle 633"/>
                <p:cNvSpPr>
                  <a:spLocks noChangeArrowheads="1"/>
                </p:cNvSpPr>
                <p:nvPr/>
              </p:nvSpPr>
              <p:spPr bwMode="auto">
                <a:xfrm>
                  <a:off x="310" y="2821"/>
                  <a:ext cx="302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 wrap="none"/>
                <a:lstStyle/>
                <a:p>
                  <a:endParaRPr lang="ru-RU"/>
                </a:p>
              </p:txBody>
            </p:sp>
          </p:grpSp>
          <p:grpSp>
            <p:nvGrpSpPr>
              <p:cNvPr id="15420" name="Group 636"/>
              <p:cNvGrpSpPr>
                <a:grpSpLocks/>
              </p:cNvGrpSpPr>
              <p:nvPr/>
            </p:nvGrpSpPr>
            <p:grpSpPr bwMode="auto">
              <a:xfrm>
                <a:off x="612" y="2821"/>
                <a:ext cx="302" cy="403"/>
                <a:chOff x="612" y="2821"/>
                <a:chExt cx="302" cy="403"/>
              </a:xfrm>
            </p:grpSpPr>
            <p:sp>
              <p:nvSpPr>
                <p:cNvPr id="15454" name="Rectangle 519"/>
                <p:cNvSpPr>
                  <a:spLocks noChangeArrowheads="1"/>
                </p:cNvSpPr>
                <p:nvPr/>
              </p:nvSpPr>
              <p:spPr bwMode="auto">
                <a:xfrm>
                  <a:off x="655" y="2821"/>
                  <a:ext cx="216" cy="40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r>
                    <a:rPr lang="en-US" sz="1200">
                      <a:latin typeface="Times New Roman" pitchFamily="18" charset="0"/>
                      <a:cs typeface="Times New Roman" pitchFamily="18" charset="0"/>
                    </a:rPr>
                    <a:t> </a:t>
                  </a:r>
                </a:p>
                <a:p>
                  <a:pPr eaLnBrk="0" hangingPunct="0"/>
                  <a:endParaRPr lang="en-US" sz="2400">
                    <a:latin typeface="Times New Roman" pitchFamily="18" charset="0"/>
                  </a:endParaRPr>
                </a:p>
              </p:txBody>
            </p:sp>
            <p:sp>
              <p:nvSpPr>
                <p:cNvPr id="15455" name="Rectangle 635"/>
                <p:cNvSpPr>
                  <a:spLocks noChangeArrowheads="1"/>
                </p:cNvSpPr>
                <p:nvPr/>
              </p:nvSpPr>
              <p:spPr bwMode="auto">
                <a:xfrm>
                  <a:off x="612" y="2821"/>
                  <a:ext cx="302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 wrap="none"/>
                <a:lstStyle/>
                <a:p>
                  <a:endParaRPr lang="ru-RU"/>
                </a:p>
              </p:txBody>
            </p:sp>
          </p:grpSp>
          <p:grpSp>
            <p:nvGrpSpPr>
              <p:cNvPr id="15421" name="Group 638"/>
              <p:cNvGrpSpPr>
                <a:grpSpLocks/>
              </p:cNvGrpSpPr>
              <p:nvPr/>
            </p:nvGrpSpPr>
            <p:grpSpPr bwMode="auto">
              <a:xfrm>
                <a:off x="914" y="2821"/>
                <a:ext cx="302" cy="403"/>
                <a:chOff x="914" y="2821"/>
                <a:chExt cx="302" cy="403"/>
              </a:xfrm>
            </p:grpSpPr>
            <p:sp>
              <p:nvSpPr>
                <p:cNvPr id="15452" name="Rectangle 520"/>
                <p:cNvSpPr>
                  <a:spLocks noChangeArrowheads="1"/>
                </p:cNvSpPr>
                <p:nvPr/>
              </p:nvSpPr>
              <p:spPr bwMode="auto">
                <a:xfrm>
                  <a:off x="957" y="2821"/>
                  <a:ext cx="216" cy="40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r>
                    <a:rPr lang="en-US" sz="1200">
                      <a:latin typeface="Times New Roman" pitchFamily="18" charset="0"/>
                      <a:cs typeface="Times New Roman" pitchFamily="18" charset="0"/>
                    </a:rPr>
                    <a:t> </a:t>
                  </a:r>
                </a:p>
                <a:p>
                  <a:pPr eaLnBrk="0" hangingPunct="0"/>
                  <a:endParaRPr lang="en-US" sz="2400">
                    <a:latin typeface="Times New Roman" pitchFamily="18" charset="0"/>
                  </a:endParaRPr>
                </a:p>
              </p:txBody>
            </p:sp>
            <p:sp>
              <p:nvSpPr>
                <p:cNvPr id="15453" name="Rectangle 637"/>
                <p:cNvSpPr>
                  <a:spLocks noChangeArrowheads="1"/>
                </p:cNvSpPr>
                <p:nvPr/>
              </p:nvSpPr>
              <p:spPr bwMode="auto">
                <a:xfrm>
                  <a:off x="914" y="2821"/>
                  <a:ext cx="302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 wrap="none"/>
                <a:lstStyle/>
                <a:p>
                  <a:endParaRPr lang="ru-RU"/>
                </a:p>
              </p:txBody>
            </p:sp>
          </p:grpSp>
          <p:grpSp>
            <p:nvGrpSpPr>
              <p:cNvPr id="15422" name="Group 640"/>
              <p:cNvGrpSpPr>
                <a:grpSpLocks/>
              </p:cNvGrpSpPr>
              <p:nvPr/>
            </p:nvGrpSpPr>
            <p:grpSpPr bwMode="auto">
              <a:xfrm>
                <a:off x="1216" y="2821"/>
                <a:ext cx="302" cy="403"/>
                <a:chOff x="1216" y="2821"/>
                <a:chExt cx="302" cy="403"/>
              </a:xfrm>
            </p:grpSpPr>
            <p:sp>
              <p:nvSpPr>
                <p:cNvPr id="15450" name="Rectangle 521"/>
                <p:cNvSpPr>
                  <a:spLocks noChangeArrowheads="1"/>
                </p:cNvSpPr>
                <p:nvPr/>
              </p:nvSpPr>
              <p:spPr bwMode="auto">
                <a:xfrm>
                  <a:off x="1259" y="2821"/>
                  <a:ext cx="216" cy="40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r>
                    <a:rPr lang="en-US" sz="1200">
                      <a:latin typeface="Times New Roman" pitchFamily="18" charset="0"/>
                      <a:cs typeface="Times New Roman" pitchFamily="18" charset="0"/>
                    </a:rPr>
                    <a:t> </a:t>
                  </a:r>
                </a:p>
                <a:p>
                  <a:pPr eaLnBrk="0" hangingPunct="0"/>
                  <a:endParaRPr lang="en-US" sz="2400">
                    <a:latin typeface="Times New Roman" pitchFamily="18" charset="0"/>
                  </a:endParaRPr>
                </a:p>
              </p:txBody>
            </p:sp>
            <p:sp>
              <p:nvSpPr>
                <p:cNvPr id="15451" name="Rectangle 639"/>
                <p:cNvSpPr>
                  <a:spLocks noChangeArrowheads="1"/>
                </p:cNvSpPr>
                <p:nvPr/>
              </p:nvSpPr>
              <p:spPr bwMode="auto">
                <a:xfrm>
                  <a:off x="1216" y="2821"/>
                  <a:ext cx="302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 wrap="none"/>
                <a:lstStyle/>
                <a:p>
                  <a:endParaRPr lang="ru-RU"/>
                </a:p>
              </p:txBody>
            </p:sp>
          </p:grpSp>
          <p:grpSp>
            <p:nvGrpSpPr>
              <p:cNvPr id="15423" name="Group 642"/>
              <p:cNvGrpSpPr>
                <a:grpSpLocks/>
              </p:cNvGrpSpPr>
              <p:nvPr/>
            </p:nvGrpSpPr>
            <p:grpSpPr bwMode="auto">
              <a:xfrm>
                <a:off x="1518" y="2821"/>
                <a:ext cx="302" cy="403"/>
                <a:chOff x="1518" y="2821"/>
                <a:chExt cx="302" cy="403"/>
              </a:xfrm>
            </p:grpSpPr>
            <p:sp>
              <p:nvSpPr>
                <p:cNvPr id="15448" name="Rectangle 522"/>
                <p:cNvSpPr>
                  <a:spLocks noChangeArrowheads="1"/>
                </p:cNvSpPr>
                <p:nvPr/>
              </p:nvSpPr>
              <p:spPr bwMode="auto">
                <a:xfrm>
                  <a:off x="1561" y="2821"/>
                  <a:ext cx="216" cy="40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r>
                    <a:rPr lang="en-US" sz="1200">
                      <a:latin typeface="Times New Roman" pitchFamily="18" charset="0"/>
                      <a:cs typeface="Times New Roman" pitchFamily="18" charset="0"/>
                    </a:rPr>
                    <a:t> </a:t>
                  </a:r>
                </a:p>
                <a:p>
                  <a:pPr eaLnBrk="0" hangingPunct="0"/>
                  <a:endParaRPr lang="en-US" sz="2400">
                    <a:latin typeface="Times New Roman" pitchFamily="18" charset="0"/>
                  </a:endParaRPr>
                </a:p>
              </p:txBody>
            </p:sp>
            <p:sp>
              <p:nvSpPr>
                <p:cNvPr id="15449" name="Rectangle 641"/>
                <p:cNvSpPr>
                  <a:spLocks noChangeArrowheads="1"/>
                </p:cNvSpPr>
                <p:nvPr/>
              </p:nvSpPr>
              <p:spPr bwMode="auto">
                <a:xfrm>
                  <a:off x="1518" y="2821"/>
                  <a:ext cx="302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 wrap="none"/>
                <a:lstStyle/>
                <a:p>
                  <a:endParaRPr lang="ru-RU"/>
                </a:p>
              </p:txBody>
            </p:sp>
          </p:grpSp>
          <p:grpSp>
            <p:nvGrpSpPr>
              <p:cNvPr id="15424" name="Group 644"/>
              <p:cNvGrpSpPr>
                <a:grpSpLocks/>
              </p:cNvGrpSpPr>
              <p:nvPr/>
            </p:nvGrpSpPr>
            <p:grpSpPr bwMode="auto">
              <a:xfrm>
                <a:off x="1820" y="2821"/>
                <a:ext cx="302" cy="403"/>
                <a:chOff x="1820" y="2821"/>
                <a:chExt cx="302" cy="403"/>
              </a:xfrm>
            </p:grpSpPr>
            <p:sp>
              <p:nvSpPr>
                <p:cNvPr id="15446" name="Rectangle 523"/>
                <p:cNvSpPr>
                  <a:spLocks noChangeArrowheads="1"/>
                </p:cNvSpPr>
                <p:nvPr/>
              </p:nvSpPr>
              <p:spPr bwMode="auto">
                <a:xfrm>
                  <a:off x="1863" y="2821"/>
                  <a:ext cx="216" cy="40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r>
                    <a:rPr lang="en-US" sz="1200">
                      <a:latin typeface="Times New Roman" pitchFamily="18" charset="0"/>
                      <a:cs typeface="Times New Roman" pitchFamily="18" charset="0"/>
                    </a:rPr>
                    <a:t> </a:t>
                  </a:r>
                </a:p>
                <a:p>
                  <a:pPr eaLnBrk="0" hangingPunct="0"/>
                  <a:endParaRPr lang="en-US" sz="2400">
                    <a:latin typeface="Times New Roman" pitchFamily="18" charset="0"/>
                  </a:endParaRPr>
                </a:p>
              </p:txBody>
            </p:sp>
            <p:sp>
              <p:nvSpPr>
                <p:cNvPr id="15447" name="Rectangle 643"/>
                <p:cNvSpPr>
                  <a:spLocks noChangeArrowheads="1"/>
                </p:cNvSpPr>
                <p:nvPr/>
              </p:nvSpPr>
              <p:spPr bwMode="auto">
                <a:xfrm>
                  <a:off x="1820" y="2821"/>
                  <a:ext cx="302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 wrap="none"/>
                <a:lstStyle/>
                <a:p>
                  <a:endParaRPr lang="ru-RU"/>
                </a:p>
              </p:txBody>
            </p:sp>
          </p:grpSp>
          <p:grpSp>
            <p:nvGrpSpPr>
              <p:cNvPr id="15425" name="Group 646"/>
              <p:cNvGrpSpPr>
                <a:grpSpLocks/>
              </p:cNvGrpSpPr>
              <p:nvPr/>
            </p:nvGrpSpPr>
            <p:grpSpPr bwMode="auto">
              <a:xfrm>
                <a:off x="0" y="3224"/>
                <a:ext cx="310" cy="403"/>
                <a:chOff x="0" y="3224"/>
                <a:chExt cx="310" cy="403"/>
              </a:xfrm>
            </p:grpSpPr>
            <p:sp>
              <p:nvSpPr>
                <p:cNvPr id="15444" name="Rectangle 524"/>
                <p:cNvSpPr>
                  <a:spLocks noChangeArrowheads="1"/>
                </p:cNvSpPr>
                <p:nvPr/>
              </p:nvSpPr>
              <p:spPr bwMode="auto">
                <a:xfrm>
                  <a:off x="43" y="3224"/>
                  <a:ext cx="224" cy="40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r>
                    <a:rPr lang="en-US" sz="1200">
                      <a:latin typeface="Times New Roman" pitchFamily="18" charset="0"/>
                      <a:cs typeface="Times New Roman" pitchFamily="18" charset="0"/>
                    </a:rPr>
                    <a:t> </a:t>
                  </a:r>
                </a:p>
                <a:p>
                  <a:pPr eaLnBrk="0" hangingPunct="0"/>
                  <a:endParaRPr lang="en-US" sz="2400">
                    <a:latin typeface="Times New Roman" pitchFamily="18" charset="0"/>
                  </a:endParaRPr>
                </a:p>
              </p:txBody>
            </p:sp>
            <p:sp>
              <p:nvSpPr>
                <p:cNvPr id="15445" name="Rectangle 645"/>
                <p:cNvSpPr>
                  <a:spLocks noChangeArrowheads="1"/>
                </p:cNvSpPr>
                <p:nvPr/>
              </p:nvSpPr>
              <p:spPr bwMode="auto">
                <a:xfrm>
                  <a:off x="0" y="3224"/>
                  <a:ext cx="310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 wrap="none"/>
                <a:lstStyle/>
                <a:p>
                  <a:endParaRPr lang="ru-RU"/>
                </a:p>
              </p:txBody>
            </p:sp>
          </p:grpSp>
          <p:grpSp>
            <p:nvGrpSpPr>
              <p:cNvPr id="15426" name="Group 648"/>
              <p:cNvGrpSpPr>
                <a:grpSpLocks/>
              </p:cNvGrpSpPr>
              <p:nvPr/>
            </p:nvGrpSpPr>
            <p:grpSpPr bwMode="auto">
              <a:xfrm>
                <a:off x="310" y="3224"/>
                <a:ext cx="302" cy="403"/>
                <a:chOff x="310" y="3224"/>
                <a:chExt cx="302" cy="403"/>
              </a:xfrm>
            </p:grpSpPr>
            <p:sp>
              <p:nvSpPr>
                <p:cNvPr id="15442" name="Rectangle 525"/>
                <p:cNvSpPr>
                  <a:spLocks noChangeArrowheads="1"/>
                </p:cNvSpPr>
                <p:nvPr/>
              </p:nvSpPr>
              <p:spPr bwMode="auto">
                <a:xfrm>
                  <a:off x="353" y="3224"/>
                  <a:ext cx="216" cy="40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r>
                    <a:rPr lang="en-US" sz="1200">
                      <a:latin typeface="Times New Roman" pitchFamily="18" charset="0"/>
                      <a:cs typeface="Times New Roman" pitchFamily="18" charset="0"/>
                    </a:rPr>
                    <a:t> </a:t>
                  </a:r>
                </a:p>
                <a:p>
                  <a:pPr eaLnBrk="0" hangingPunct="0"/>
                  <a:endParaRPr lang="en-US" sz="2400">
                    <a:latin typeface="Times New Roman" pitchFamily="18" charset="0"/>
                  </a:endParaRPr>
                </a:p>
              </p:txBody>
            </p:sp>
            <p:sp>
              <p:nvSpPr>
                <p:cNvPr id="15443" name="Rectangle 647"/>
                <p:cNvSpPr>
                  <a:spLocks noChangeArrowheads="1"/>
                </p:cNvSpPr>
                <p:nvPr/>
              </p:nvSpPr>
              <p:spPr bwMode="auto">
                <a:xfrm>
                  <a:off x="310" y="3224"/>
                  <a:ext cx="302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 wrap="none"/>
                <a:lstStyle/>
                <a:p>
                  <a:endParaRPr lang="ru-RU"/>
                </a:p>
              </p:txBody>
            </p:sp>
          </p:grpSp>
          <p:grpSp>
            <p:nvGrpSpPr>
              <p:cNvPr id="15427" name="Group 650"/>
              <p:cNvGrpSpPr>
                <a:grpSpLocks/>
              </p:cNvGrpSpPr>
              <p:nvPr/>
            </p:nvGrpSpPr>
            <p:grpSpPr bwMode="auto">
              <a:xfrm>
                <a:off x="612" y="3224"/>
                <a:ext cx="302" cy="403"/>
                <a:chOff x="612" y="3224"/>
                <a:chExt cx="302" cy="403"/>
              </a:xfrm>
            </p:grpSpPr>
            <p:sp>
              <p:nvSpPr>
                <p:cNvPr id="15440" name="Rectangle 526"/>
                <p:cNvSpPr>
                  <a:spLocks noChangeArrowheads="1"/>
                </p:cNvSpPr>
                <p:nvPr/>
              </p:nvSpPr>
              <p:spPr bwMode="auto">
                <a:xfrm>
                  <a:off x="655" y="3224"/>
                  <a:ext cx="216" cy="40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r>
                    <a:rPr lang="en-US" sz="1200">
                      <a:latin typeface="Times New Roman" pitchFamily="18" charset="0"/>
                      <a:cs typeface="Times New Roman" pitchFamily="18" charset="0"/>
                    </a:rPr>
                    <a:t> </a:t>
                  </a:r>
                </a:p>
                <a:p>
                  <a:pPr eaLnBrk="0" hangingPunct="0"/>
                  <a:endParaRPr lang="en-US" sz="2400">
                    <a:latin typeface="Times New Roman" pitchFamily="18" charset="0"/>
                  </a:endParaRPr>
                </a:p>
              </p:txBody>
            </p:sp>
            <p:sp>
              <p:nvSpPr>
                <p:cNvPr id="15441" name="Rectangle 649"/>
                <p:cNvSpPr>
                  <a:spLocks noChangeArrowheads="1"/>
                </p:cNvSpPr>
                <p:nvPr/>
              </p:nvSpPr>
              <p:spPr bwMode="auto">
                <a:xfrm>
                  <a:off x="612" y="3224"/>
                  <a:ext cx="302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 wrap="none"/>
                <a:lstStyle/>
                <a:p>
                  <a:endParaRPr lang="ru-RU"/>
                </a:p>
              </p:txBody>
            </p:sp>
          </p:grpSp>
          <p:grpSp>
            <p:nvGrpSpPr>
              <p:cNvPr id="15428" name="Group 652"/>
              <p:cNvGrpSpPr>
                <a:grpSpLocks/>
              </p:cNvGrpSpPr>
              <p:nvPr/>
            </p:nvGrpSpPr>
            <p:grpSpPr bwMode="auto">
              <a:xfrm>
                <a:off x="914" y="3224"/>
                <a:ext cx="302" cy="403"/>
                <a:chOff x="914" y="3224"/>
                <a:chExt cx="302" cy="403"/>
              </a:xfrm>
            </p:grpSpPr>
            <p:sp>
              <p:nvSpPr>
                <p:cNvPr id="15438" name="Rectangle 527"/>
                <p:cNvSpPr>
                  <a:spLocks noChangeArrowheads="1"/>
                </p:cNvSpPr>
                <p:nvPr/>
              </p:nvSpPr>
              <p:spPr bwMode="auto">
                <a:xfrm>
                  <a:off x="957" y="3224"/>
                  <a:ext cx="216" cy="40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r>
                    <a:rPr lang="en-US" sz="1200">
                      <a:latin typeface="Times New Roman" pitchFamily="18" charset="0"/>
                      <a:cs typeface="Times New Roman" pitchFamily="18" charset="0"/>
                    </a:rPr>
                    <a:t> </a:t>
                  </a:r>
                </a:p>
                <a:p>
                  <a:pPr eaLnBrk="0" hangingPunct="0"/>
                  <a:endParaRPr lang="en-US" sz="2400">
                    <a:latin typeface="Times New Roman" pitchFamily="18" charset="0"/>
                  </a:endParaRPr>
                </a:p>
              </p:txBody>
            </p:sp>
            <p:sp>
              <p:nvSpPr>
                <p:cNvPr id="15439" name="Rectangle 651"/>
                <p:cNvSpPr>
                  <a:spLocks noChangeArrowheads="1"/>
                </p:cNvSpPr>
                <p:nvPr/>
              </p:nvSpPr>
              <p:spPr bwMode="auto">
                <a:xfrm>
                  <a:off x="914" y="3224"/>
                  <a:ext cx="302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 wrap="none"/>
                <a:lstStyle/>
                <a:p>
                  <a:endParaRPr lang="ru-RU"/>
                </a:p>
              </p:txBody>
            </p:sp>
          </p:grpSp>
          <p:grpSp>
            <p:nvGrpSpPr>
              <p:cNvPr id="15429" name="Group 654"/>
              <p:cNvGrpSpPr>
                <a:grpSpLocks/>
              </p:cNvGrpSpPr>
              <p:nvPr/>
            </p:nvGrpSpPr>
            <p:grpSpPr bwMode="auto">
              <a:xfrm>
                <a:off x="1216" y="3224"/>
                <a:ext cx="302" cy="403"/>
                <a:chOff x="1216" y="3224"/>
                <a:chExt cx="302" cy="403"/>
              </a:xfrm>
            </p:grpSpPr>
            <p:sp>
              <p:nvSpPr>
                <p:cNvPr id="15436" name="Rectangle 528"/>
                <p:cNvSpPr>
                  <a:spLocks noChangeArrowheads="1"/>
                </p:cNvSpPr>
                <p:nvPr/>
              </p:nvSpPr>
              <p:spPr bwMode="auto">
                <a:xfrm>
                  <a:off x="1259" y="3224"/>
                  <a:ext cx="216" cy="40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r>
                    <a:rPr lang="en-US" sz="1200">
                      <a:latin typeface="Times New Roman" pitchFamily="18" charset="0"/>
                      <a:cs typeface="Times New Roman" pitchFamily="18" charset="0"/>
                    </a:rPr>
                    <a:t> </a:t>
                  </a:r>
                </a:p>
                <a:p>
                  <a:pPr eaLnBrk="0" hangingPunct="0"/>
                  <a:endParaRPr lang="en-US" sz="2400">
                    <a:latin typeface="Times New Roman" pitchFamily="18" charset="0"/>
                  </a:endParaRPr>
                </a:p>
              </p:txBody>
            </p:sp>
            <p:sp>
              <p:nvSpPr>
                <p:cNvPr id="15437" name="Rectangle 653"/>
                <p:cNvSpPr>
                  <a:spLocks noChangeArrowheads="1"/>
                </p:cNvSpPr>
                <p:nvPr/>
              </p:nvSpPr>
              <p:spPr bwMode="auto">
                <a:xfrm>
                  <a:off x="1216" y="3224"/>
                  <a:ext cx="302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 wrap="none"/>
                <a:lstStyle/>
                <a:p>
                  <a:endParaRPr lang="ru-RU"/>
                </a:p>
              </p:txBody>
            </p:sp>
          </p:grpSp>
          <p:grpSp>
            <p:nvGrpSpPr>
              <p:cNvPr id="15430" name="Group 656"/>
              <p:cNvGrpSpPr>
                <a:grpSpLocks/>
              </p:cNvGrpSpPr>
              <p:nvPr/>
            </p:nvGrpSpPr>
            <p:grpSpPr bwMode="auto">
              <a:xfrm>
                <a:off x="1518" y="3224"/>
                <a:ext cx="302" cy="403"/>
                <a:chOff x="1518" y="3224"/>
                <a:chExt cx="302" cy="403"/>
              </a:xfrm>
            </p:grpSpPr>
            <p:sp>
              <p:nvSpPr>
                <p:cNvPr id="15434" name="Rectangle 529"/>
                <p:cNvSpPr>
                  <a:spLocks noChangeArrowheads="1"/>
                </p:cNvSpPr>
                <p:nvPr/>
              </p:nvSpPr>
              <p:spPr bwMode="auto">
                <a:xfrm>
                  <a:off x="1561" y="3224"/>
                  <a:ext cx="216" cy="40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r>
                    <a:rPr lang="en-US" sz="1200">
                      <a:latin typeface="Times New Roman" pitchFamily="18" charset="0"/>
                      <a:cs typeface="Times New Roman" pitchFamily="18" charset="0"/>
                    </a:rPr>
                    <a:t> </a:t>
                  </a:r>
                </a:p>
                <a:p>
                  <a:pPr eaLnBrk="0" hangingPunct="0"/>
                  <a:endParaRPr lang="en-US" sz="2400">
                    <a:latin typeface="Times New Roman" pitchFamily="18" charset="0"/>
                  </a:endParaRPr>
                </a:p>
              </p:txBody>
            </p:sp>
            <p:sp>
              <p:nvSpPr>
                <p:cNvPr id="15435" name="Rectangle 655"/>
                <p:cNvSpPr>
                  <a:spLocks noChangeArrowheads="1"/>
                </p:cNvSpPr>
                <p:nvPr/>
              </p:nvSpPr>
              <p:spPr bwMode="auto">
                <a:xfrm>
                  <a:off x="1518" y="3224"/>
                  <a:ext cx="302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 wrap="none"/>
                <a:lstStyle/>
                <a:p>
                  <a:endParaRPr lang="ru-RU"/>
                </a:p>
              </p:txBody>
            </p:sp>
          </p:grpSp>
          <p:grpSp>
            <p:nvGrpSpPr>
              <p:cNvPr id="15431" name="Group 658"/>
              <p:cNvGrpSpPr>
                <a:grpSpLocks/>
              </p:cNvGrpSpPr>
              <p:nvPr/>
            </p:nvGrpSpPr>
            <p:grpSpPr bwMode="auto">
              <a:xfrm>
                <a:off x="1820" y="3224"/>
                <a:ext cx="302" cy="403"/>
                <a:chOff x="1820" y="3224"/>
                <a:chExt cx="302" cy="403"/>
              </a:xfrm>
            </p:grpSpPr>
            <p:sp>
              <p:nvSpPr>
                <p:cNvPr id="15432" name="Rectangle 530"/>
                <p:cNvSpPr>
                  <a:spLocks noChangeArrowheads="1"/>
                </p:cNvSpPr>
                <p:nvPr/>
              </p:nvSpPr>
              <p:spPr bwMode="auto">
                <a:xfrm>
                  <a:off x="1863" y="3224"/>
                  <a:ext cx="216" cy="40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r>
                    <a:rPr lang="en-US" sz="1200">
                      <a:latin typeface="Times New Roman" pitchFamily="18" charset="0"/>
                      <a:cs typeface="Times New Roman" pitchFamily="18" charset="0"/>
                    </a:rPr>
                    <a:t> </a:t>
                  </a:r>
                </a:p>
                <a:p>
                  <a:pPr eaLnBrk="0" hangingPunct="0"/>
                  <a:endParaRPr lang="en-US" sz="2400">
                    <a:latin typeface="Times New Roman" pitchFamily="18" charset="0"/>
                  </a:endParaRPr>
                </a:p>
              </p:txBody>
            </p:sp>
            <p:sp>
              <p:nvSpPr>
                <p:cNvPr id="15433" name="Rectangle 657"/>
                <p:cNvSpPr>
                  <a:spLocks noChangeArrowheads="1"/>
                </p:cNvSpPr>
                <p:nvPr/>
              </p:nvSpPr>
              <p:spPr bwMode="auto">
                <a:xfrm>
                  <a:off x="1820" y="3224"/>
                  <a:ext cx="302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 wrap="none"/>
                <a:lstStyle/>
                <a:p>
                  <a:endParaRPr lang="ru-RU"/>
                </a:p>
              </p:txBody>
            </p:sp>
          </p:grpSp>
        </p:grpSp>
        <p:sp>
          <p:nvSpPr>
            <p:cNvPr id="15367" name="Rectangle 660"/>
            <p:cNvSpPr>
              <a:spLocks noChangeArrowheads="1"/>
            </p:cNvSpPr>
            <p:nvPr/>
          </p:nvSpPr>
          <p:spPr bwMode="auto">
            <a:xfrm>
              <a:off x="-3" y="-3"/>
              <a:ext cx="2782" cy="3633"/>
            </a:xfrm>
            <a:prstGeom prst="rect">
              <a:avLst/>
            </a:prstGeom>
            <a:noFill/>
            <a:ln w="11112">
              <a:solidFill>
                <a:srgbClr val="A0A0A0"/>
              </a:solidFill>
              <a:miter lim="800000"/>
              <a:headEnd/>
              <a:tailEnd/>
            </a:ln>
          </p:spPr>
          <p:txBody>
            <a:bodyPr wrap="none"/>
            <a:lstStyle/>
            <a:p>
              <a:endParaRPr lang="ru-RU"/>
            </a:p>
          </p:txBody>
        </p:sp>
      </p:grpSp>
      <p:sp>
        <p:nvSpPr>
          <p:cNvPr id="40599" name="Text Box 663"/>
          <p:cNvSpPr txBox="1">
            <a:spLocks noChangeArrowheads="1"/>
          </p:cNvSpPr>
          <p:nvPr/>
        </p:nvSpPr>
        <p:spPr bwMode="auto">
          <a:xfrm>
            <a:off x="533400" y="5334000"/>
            <a:ext cx="76200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>
                <a:latin typeface="Times New Roman" pitchFamily="18" charset="0"/>
              </a:rPr>
              <a:t>Среда графического исполнителя.Стрелка указывает состояние исполнителя(место положения и направления)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05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05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599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4" name="Text Box 4"/>
          <p:cNvSpPr txBox="1">
            <a:spLocks noChangeArrowheads="1"/>
          </p:cNvSpPr>
          <p:nvPr/>
        </p:nvSpPr>
        <p:spPr bwMode="auto">
          <a:xfrm>
            <a:off x="0" y="0"/>
            <a:ext cx="9036050" cy="6958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sz="3600">
              <a:latin typeface="Times New Roman" pitchFamily="18" charset="0"/>
            </a:endParaRPr>
          </a:p>
          <a:p>
            <a:pPr algn="ctr">
              <a:spcBef>
                <a:spcPct val="50000"/>
              </a:spcBef>
            </a:pPr>
            <a:r>
              <a:rPr lang="ru-RU" sz="3600">
                <a:latin typeface="Times New Roman" pitchFamily="18" charset="0"/>
              </a:rPr>
              <a:t>Возможны два режима: режим прямого управления и режим программного управления.                                                             Работа в режиме прямого управления происходит так: человек отдает команду, ГРИС ее выполняет; затем отдается следующая команда и т.д.</a:t>
            </a:r>
          </a:p>
          <a:p>
            <a:endParaRPr lang="ru-RU" sz="3600">
              <a:latin typeface="Times New Roman" pitchFamily="18" charset="0"/>
            </a:endParaRPr>
          </a:p>
          <a:p>
            <a:pPr>
              <a:spcBef>
                <a:spcPct val="50000"/>
              </a:spcBef>
            </a:pPr>
            <a:endParaRPr lang="ru-RU" sz="3600">
              <a:latin typeface="Times New Roman" pitchFamily="18" charset="0"/>
            </a:endParaRPr>
          </a:p>
          <a:p>
            <a:pPr>
              <a:spcBef>
                <a:spcPct val="50000"/>
              </a:spcBef>
            </a:pPr>
            <a:endParaRPr lang="ru-RU" sz="360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7" dur="500"/>
                                        <p:tgtEl>
                                          <p:spTgt spid="40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4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Text Box 2"/>
          <p:cNvSpPr txBox="1">
            <a:spLocks noChangeArrowheads="1"/>
          </p:cNvSpPr>
          <p:nvPr/>
        </p:nvSpPr>
        <p:spPr bwMode="auto">
          <a:xfrm>
            <a:off x="0" y="0"/>
            <a:ext cx="9036050" cy="6072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2800"/>
          </a:p>
          <a:p>
            <a:endParaRPr lang="ru-RU" sz="2800"/>
          </a:p>
          <a:p>
            <a:r>
              <a:rPr lang="ru-RU" sz="2800"/>
              <a:t>В режиме прямого управления система команд исполнителя следующая:</a:t>
            </a:r>
          </a:p>
          <a:p>
            <a:r>
              <a:rPr lang="ru-RU" sz="2800"/>
              <a:t>шаг        — перемещение ГРИС на один шаг вперед с </a:t>
            </a:r>
          </a:p>
          <a:p>
            <a:r>
              <a:rPr lang="ru-RU" sz="2800"/>
              <a:t>                 рисованием линии;</a:t>
            </a:r>
          </a:p>
          <a:p>
            <a:r>
              <a:rPr lang="ru-RU" sz="2800"/>
              <a:t>поворот — поворот на 90 градусов против хода  </a:t>
            </a:r>
          </a:p>
          <a:p>
            <a:r>
              <a:rPr lang="ru-RU" sz="2800"/>
              <a:t>                 часовой стрелки;</a:t>
            </a:r>
          </a:p>
          <a:p>
            <a:r>
              <a:rPr lang="ru-RU" sz="2800"/>
              <a:t>прыжок — перемещение на один шаг вперед без  </a:t>
            </a:r>
          </a:p>
          <a:p>
            <a:r>
              <a:rPr lang="ru-RU" sz="2800"/>
              <a:t>                 рисования линии.</a:t>
            </a:r>
          </a:p>
          <a:p>
            <a:r>
              <a:rPr lang="ru-RU" sz="2800"/>
              <a:t>Эти команды будем называть </a:t>
            </a:r>
            <a:r>
              <a:rPr lang="ru-RU" sz="2800" i="1"/>
              <a:t>простыми командами.</a:t>
            </a:r>
            <a:endParaRPr lang="ru-RU" sz="2800">
              <a:latin typeface="Times New Roman" pitchFamily="18" charset="0"/>
            </a:endParaRPr>
          </a:p>
          <a:p>
            <a:pPr>
              <a:spcBef>
                <a:spcPct val="50000"/>
              </a:spcBef>
            </a:pPr>
            <a:endParaRPr lang="ru-RU" sz="2800">
              <a:latin typeface="Times New Roman" pitchFamily="18" charset="0"/>
            </a:endParaRPr>
          </a:p>
          <a:p>
            <a:pPr>
              <a:spcBef>
                <a:spcPct val="50000"/>
              </a:spcBef>
            </a:pPr>
            <a:endParaRPr lang="ru-RU" sz="280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7" dur="500"/>
                                        <p:tgtEl>
                                          <p:spTgt spid="798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874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Text Box 2"/>
          <p:cNvSpPr txBox="1">
            <a:spLocks noChangeArrowheads="1"/>
          </p:cNvSpPr>
          <p:nvPr/>
        </p:nvSpPr>
        <p:spPr bwMode="auto">
          <a:xfrm>
            <a:off x="0" y="0"/>
            <a:ext cx="9036050" cy="1160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sz="2800">
              <a:latin typeface="Times New Roman" pitchFamily="18" charset="0"/>
            </a:endParaRPr>
          </a:p>
          <a:p>
            <a:pPr>
              <a:spcBef>
                <a:spcPct val="50000"/>
              </a:spcBef>
            </a:pPr>
            <a:endParaRPr lang="ru-RU" sz="2800">
              <a:latin typeface="Times New Roman" pitchFamily="18" charset="0"/>
            </a:endParaRPr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692150"/>
            <a:ext cx="8034337" cy="504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9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7" dur="500"/>
                                        <p:tgtEl>
                                          <p:spTgt spid="808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898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Text Box 2"/>
          <p:cNvSpPr txBox="1">
            <a:spLocks noChangeArrowheads="1"/>
          </p:cNvSpPr>
          <p:nvPr/>
        </p:nvSpPr>
        <p:spPr bwMode="auto">
          <a:xfrm>
            <a:off x="0" y="0"/>
            <a:ext cx="9036050" cy="5186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3200"/>
          </a:p>
          <a:p>
            <a:r>
              <a:rPr lang="ru-RU" sz="3200"/>
              <a:t>   </a:t>
            </a:r>
          </a:p>
          <a:p>
            <a:pPr algn="ctr"/>
            <a:r>
              <a:rPr lang="ru-RU" sz="3600"/>
              <a:t>   Работа в программном режиме имитирует автоматическое управление исполнителем.</a:t>
            </a:r>
          </a:p>
          <a:p>
            <a:pPr algn="ctr"/>
            <a:r>
              <a:rPr lang="ru-RU" sz="3600"/>
              <a:t>   В режиме программного управления по-прежнему используются команды </a:t>
            </a:r>
            <a:r>
              <a:rPr lang="ru-RU" sz="3600" b="1"/>
              <a:t>шаг, поворот, прыжок.</a:t>
            </a:r>
            <a:r>
              <a:rPr lang="ru-RU" sz="3600"/>
              <a:t> </a:t>
            </a:r>
            <a:endParaRPr lang="ru-RU" sz="3600">
              <a:latin typeface="Times New Roman" pitchFamily="18" charset="0"/>
            </a:endParaRPr>
          </a:p>
          <a:p>
            <a:pPr>
              <a:spcBef>
                <a:spcPct val="50000"/>
              </a:spcBef>
            </a:pPr>
            <a:endParaRPr lang="ru-RU" sz="360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7" dur="500"/>
                                        <p:tgtEl>
                                          <p:spTgt spid="81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22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Text Box 2"/>
          <p:cNvSpPr txBox="1">
            <a:spLocks noChangeArrowheads="1"/>
          </p:cNvSpPr>
          <p:nvPr/>
        </p:nvSpPr>
        <p:spPr bwMode="auto">
          <a:xfrm>
            <a:off x="0" y="0"/>
            <a:ext cx="9036050" cy="7072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3200"/>
          </a:p>
          <a:p>
            <a:endParaRPr lang="ru-RU" sz="3200"/>
          </a:p>
          <a:p>
            <a:endParaRPr lang="ru-RU" sz="3200"/>
          </a:p>
          <a:p>
            <a:pPr algn="ctr"/>
            <a:r>
              <a:rPr lang="ru-RU" sz="4000"/>
              <a:t>Таким образом, программное управление графическим исполнителем проходит этап подготовки (программирование и установка исходного состояния) и этап исполнения программы.</a:t>
            </a:r>
          </a:p>
          <a:p>
            <a:r>
              <a:rPr lang="ru-RU" sz="3200"/>
              <a:t> </a:t>
            </a:r>
            <a:endParaRPr lang="ru-RU" sz="3200">
              <a:latin typeface="Times New Roman" pitchFamily="18" charset="0"/>
            </a:endParaRPr>
          </a:p>
          <a:p>
            <a:pPr>
              <a:spcBef>
                <a:spcPct val="50000"/>
              </a:spcBef>
            </a:pPr>
            <a:endParaRPr lang="ru-RU" sz="3200">
              <a:latin typeface="Times New Roman" pitchFamily="18" charset="0"/>
            </a:endParaRPr>
          </a:p>
          <a:p>
            <a:pPr>
              <a:spcBef>
                <a:spcPct val="50000"/>
              </a:spcBef>
            </a:pPr>
            <a:endParaRPr lang="ru-RU" sz="280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7" dur="500"/>
                                        <p:tgtEl>
                                          <p:spTgt spid="829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46" grpId="0" autoUpdateAnimBg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Открытая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.xml><?xml version="1.0" encoding="utf-8"?>
<a:themeOverride xmlns:a="http://schemas.openxmlformats.org/drawingml/2006/main">
  <a:clrScheme name="Открытая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.xml><?xml version="1.0" encoding="utf-8"?>
<a:themeOverride xmlns:a="http://schemas.openxmlformats.org/drawingml/2006/main">
  <a:clrScheme name="Открытая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.xml><?xml version="1.0" encoding="utf-8"?>
<a:themeOverride xmlns:a="http://schemas.openxmlformats.org/drawingml/2006/main">
  <a:clrScheme name="Открытая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747</TotalTime>
  <Words>383</Words>
  <Application>Microsoft Office PowerPoint</Application>
  <PresentationFormat>Экран (4:3)</PresentationFormat>
  <Paragraphs>151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Открытая</vt:lpstr>
      <vt:lpstr>Графический учебный исполнитель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Company>З-Полянский педколледж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User9</dc:creator>
  <cp:lastModifiedBy>1</cp:lastModifiedBy>
  <cp:revision>38</cp:revision>
  <cp:lastPrinted>1601-01-01T00:00:00Z</cp:lastPrinted>
  <dcterms:created xsi:type="dcterms:W3CDTF">2005-09-07T07:35:00Z</dcterms:created>
  <dcterms:modified xsi:type="dcterms:W3CDTF">2020-05-11T07:26:40Z</dcterms:modified>
</cp:coreProperties>
</file>